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14"/>
  </p:notesMasterIdLst>
  <p:sldIdLst>
    <p:sldId id="256" r:id="rId2"/>
    <p:sldId id="292" r:id="rId3"/>
    <p:sldId id="257" r:id="rId4"/>
    <p:sldId id="302" r:id="rId5"/>
    <p:sldId id="258" r:id="rId6"/>
    <p:sldId id="305" r:id="rId7"/>
    <p:sldId id="307" r:id="rId8"/>
    <p:sldId id="308" r:id="rId9"/>
    <p:sldId id="309" r:id="rId10"/>
    <p:sldId id="312" r:id="rId11"/>
    <p:sldId id="311" r:id="rId12"/>
    <p:sldId id="31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 Pantelic" initials="VP" lastIdx="1" clrIdx="0"/>
  <p:cmAuthor id="2" name="V. Pantelic" initials="VP [2]" lastIdx="1" clrIdx="1"/>
  <p:cmAuthor id="3" name="abdulrahman elgendy" initials="ae"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70101" autoAdjust="0"/>
  </p:normalViewPr>
  <p:slideViewPr>
    <p:cSldViewPr snapToGrid="0">
      <p:cViewPr varScale="1">
        <p:scale>
          <a:sx n="60" d="100"/>
          <a:sy n="60" d="100"/>
        </p:scale>
        <p:origin x="163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98CB1-7DE4-4AEE-80E1-51E170F67B5F}" type="doc">
      <dgm:prSet loTypeId="urn:microsoft.com/office/officeart/2005/8/layout/process1" loCatId="process" qsTypeId="urn:microsoft.com/office/officeart/2005/8/quickstyle/simple1" qsCatId="simple" csTypeId="urn:microsoft.com/office/officeart/2005/8/colors/accent1_2" csCatId="accent1" phldr="1"/>
      <dgm:spPr/>
    </dgm:pt>
    <dgm:pt modelId="{0D6FB0B9-6EF8-45B6-ACE5-0CD0D0F52A59}">
      <dgm:prSet phldrT="[Text]"/>
      <dgm:spPr>
        <a:solidFill>
          <a:schemeClr val="accent1">
            <a:lumMod val="75000"/>
          </a:schemeClr>
        </a:solidFill>
      </dgm:spPr>
      <dgm:t>
        <a:bodyPr/>
        <a:lstStyle/>
        <a:p>
          <a:r>
            <a:rPr lang="en-CA" dirty="0"/>
            <a:t>Input flowchart</a:t>
          </a:r>
        </a:p>
      </dgm:t>
    </dgm:pt>
    <dgm:pt modelId="{78C14E0D-EFA9-46BF-A700-F5A9098209FF}" type="parTrans" cxnId="{08488B45-697A-4674-990E-99E6BD0C28D4}">
      <dgm:prSet/>
      <dgm:spPr/>
      <dgm:t>
        <a:bodyPr/>
        <a:lstStyle/>
        <a:p>
          <a:endParaRPr lang="en-CA"/>
        </a:p>
      </dgm:t>
    </dgm:pt>
    <dgm:pt modelId="{7491CE73-4896-4343-A521-B080CD8AFFD5}" type="sibTrans" cxnId="{08488B45-697A-4674-990E-99E6BD0C28D4}">
      <dgm:prSet/>
      <dgm:spPr>
        <a:solidFill>
          <a:schemeClr val="tx2">
            <a:lumMod val="75000"/>
            <a:lumOff val="25000"/>
          </a:schemeClr>
        </a:solidFill>
      </dgm:spPr>
      <dgm:t>
        <a:bodyPr/>
        <a:lstStyle/>
        <a:p>
          <a:endParaRPr lang="en-CA"/>
        </a:p>
      </dgm:t>
    </dgm:pt>
    <dgm:pt modelId="{009CD5EA-37AA-4571-84FB-CEF4ECB664D1}">
      <dgm:prSet phldrT="[Text]"/>
      <dgm:spPr>
        <a:solidFill>
          <a:schemeClr val="accent1">
            <a:lumMod val="75000"/>
          </a:schemeClr>
        </a:solidFill>
      </dgm:spPr>
      <dgm:t>
        <a:bodyPr/>
        <a:lstStyle/>
        <a:p>
          <a:r>
            <a:rPr lang="en-CA" dirty="0"/>
            <a:t>Binarize flowchart</a:t>
          </a:r>
        </a:p>
      </dgm:t>
    </dgm:pt>
    <dgm:pt modelId="{7F193620-E850-40AD-B3B9-1AD11602852E}" type="parTrans" cxnId="{005ED800-A1E5-41AC-B08A-52539927EBFB}">
      <dgm:prSet/>
      <dgm:spPr/>
      <dgm:t>
        <a:bodyPr/>
        <a:lstStyle/>
        <a:p>
          <a:endParaRPr lang="en-CA"/>
        </a:p>
      </dgm:t>
    </dgm:pt>
    <dgm:pt modelId="{955CBECB-DEB4-41CA-BEC4-2397CF5AB1E9}" type="sibTrans" cxnId="{005ED800-A1E5-41AC-B08A-52539927EBFB}">
      <dgm:prSet/>
      <dgm:spPr>
        <a:solidFill>
          <a:schemeClr val="tx2">
            <a:lumMod val="75000"/>
            <a:lumOff val="25000"/>
          </a:schemeClr>
        </a:solidFill>
      </dgm:spPr>
      <dgm:t>
        <a:bodyPr/>
        <a:lstStyle/>
        <a:p>
          <a:endParaRPr lang="en-CA"/>
        </a:p>
      </dgm:t>
    </dgm:pt>
    <dgm:pt modelId="{DC3C8876-1FEC-4EDE-AEE1-02240D40C8C2}">
      <dgm:prSet phldrT="[Text]"/>
      <dgm:spPr>
        <a:solidFill>
          <a:schemeClr val="accent1">
            <a:lumMod val="75000"/>
          </a:schemeClr>
        </a:solidFill>
      </dgm:spPr>
      <dgm:t>
        <a:bodyPr/>
        <a:lstStyle/>
        <a:p>
          <a:r>
            <a:rPr lang="en-CA" dirty="0"/>
            <a:t>Find flowchart components</a:t>
          </a:r>
        </a:p>
      </dgm:t>
    </dgm:pt>
    <dgm:pt modelId="{9B404BEE-ACEB-40C7-AE5E-8E64AE2434E3}" type="parTrans" cxnId="{BCD8E3FB-106C-4AB0-8D8F-96BB8660066F}">
      <dgm:prSet/>
      <dgm:spPr/>
      <dgm:t>
        <a:bodyPr/>
        <a:lstStyle/>
        <a:p>
          <a:endParaRPr lang="en-CA"/>
        </a:p>
      </dgm:t>
    </dgm:pt>
    <dgm:pt modelId="{BF51E71A-09C1-4C78-AF8D-4D6716011F7F}" type="sibTrans" cxnId="{BCD8E3FB-106C-4AB0-8D8F-96BB8660066F}">
      <dgm:prSet/>
      <dgm:spPr>
        <a:solidFill>
          <a:schemeClr val="tx2">
            <a:lumMod val="75000"/>
            <a:lumOff val="25000"/>
          </a:schemeClr>
        </a:solidFill>
      </dgm:spPr>
      <dgm:t>
        <a:bodyPr/>
        <a:lstStyle/>
        <a:p>
          <a:endParaRPr lang="en-CA"/>
        </a:p>
      </dgm:t>
    </dgm:pt>
    <dgm:pt modelId="{BDD2282E-82D8-4884-B048-50A34D003348}">
      <dgm:prSet phldrT="[Text]"/>
      <dgm:spPr>
        <a:solidFill>
          <a:schemeClr val="accent1">
            <a:lumMod val="75000"/>
          </a:schemeClr>
        </a:solidFill>
      </dgm:spPr>
      <dgm:t>
        <a:bodyPr/>
        <a:lstStyle/>
        <a:p>
          <a:r>
            <a:rPr lang="en-CA" dirty="0"/>
            <a:t>Decompose components to shapes and arrows</a:t>
          </a:r>
        </a:p>
      </dgm:t>
    </dgm:pt>
    <dgm:pt modelId="{88EC8F80-FD61-431C-9F88-B3E00E712ECF}" type="parTrans" cxnId="{594BB4E3-0F99-474E-A57F-702B13DCC893}">
      <dgm:prSet/>
      <dgm:spPr/>
      <dgm:t>
        <a:bodyPr/>
        <a:lstStyle/>
        <a:p>
          <a:endParaRPr lang="en-CA"/>
        </a:p>
      </dgm:t>
    </dgm:pt>
    <dgm:pt modelId="{42E241E0-119C-4C1D-B397-FDC2DDB9583D}" type="sibTrans" cxnId="{594BB4E3-0F99-474E-A57F-702B13DCC893}">
      <dgm:prSet/>
      <dgm:spPr>
        <a:solidFill>
          <a:schemeClr val="tx2">
            <a:lumMod val="75000"/>
            <a:lumOff val="25000"/>
          </a:schemeClr>
        </a:solidFill>
      </dgm:spPr>
      <dgm:t>
        <a:bodyPr/>
        <a:lstStyle/>
        <a:p>
          <a:endParaRPr lang="en-CA"/>
        </a:p>
      </dgm:t>
    </dgm:pt>
    <dgm:pt modelId="{A2A0D987-23CE-4C19-9500-3E7F36993212}">
      <dgm:prSet phldrT="[Text]"/>
      <dgm:spPr>
        <a:solidFill>
          <a:schemeClr val="accent1">
            <a:lumMod val="75000"/>
          </a:schemeClr>
        </a:solidFill>
        <a:ln>
          <a:solidFill>
            <a:schemeClr val="accent1"/>
          </a:solidFill>
        </a:ln>
      </dgm:spPr>
      <dgm:t>
        <a:bodyPr/>
        <a:lstStyle/>
        <a:p>
          <a:r>
            <a:rPr lang="en-CA" dirty="0"/>
            <a:t>Classification of shapes and arrows</a:t>
          </a:r>
        </a:p>
      </dgm:t>
    </dgm:pt>
    <dgm:pt modelId="{027C1C42-0010-4DA8-BD17-D8861903568E}" type="parTrans" cxnId="{29FCE5AA-7D35-4B91-BC0B-28C02DCD051E}">
      <dgm:prSet/>
      <dgm:spPr/>
      <dgm:t>
        <a:bodyPr/>
        <a:lstStyle/>
        <a:p>
          <a:endParaRPr lang="en-CA"/>
        </a:p>
      </dgm:t>
    </dgm:pt>
    <dgm:pt modelId="{23E7389B-DDA5-4FA4-96F2-5C40BC45D2D6}" type="sibTrans" cxnId="{29FCE5AA-7D35-4B91-BC0B-28C02DCD051E}">
      <dgm:prSet/>
      <dgm:spPr>
        <a:solidFill>
          <a:schemeClr val="tx2">
            <a:lumMod val="75000"/>
            <a:lumOff val="25000"/>
          </a:schemeClr>
        </a:solidFill>
      </dgm:spPr>
      <dgm:t>
        <a:bodyPr/>
        <a:lstStyle/>
        <a:p>
          <a:endParaRPr lang="en-CA"/>
        </a:p>
      </dgm:t>
    </dgm:pt>
    <dgm:pt modelId="{3488C20F-36A3-402B-AFFD-D96479EBB66D}">
      <dgm:prSet phldrT="[Text]"/>
      <dgm:spPr>
        <a:solidFill>
          <a:schemeClr val="accent1">
            <a:lumMod val="75000"/>
          </a:schemeClr>
        </a:solidFill>
      </dgm:spPr>
      <dgm:t>
        <a:bodyPr/>
        <a:lstStyle/>
        <a:p>
          <a:r>
            <a:rPr lang="en-CA" dirty="0"/>
            <a:t>Flowchart reconstruction</a:t>
          </a:r>
        </a:p>
      </dgm:t>
    </dgm:pt>
    <dgm:pt modelId="{7CDBFFB0-9AEE-46EA-B49D-E440F6FFF067}" type="parTrans" cxnId="{717230F3-651A-4BFE-866E-9BEA874AACC6}">
      <dgm:prSet/>
      <dgm:spPr/>
      <dgm:t>
        <a:bodyPr/>
        <a:lstStyle/>
        <a:p>
          <a:endParaRPr lang="en-CA"/>
        </a:p>
      </dgm:t>
    </dgm:pt>
    <dgm:pt modelId="{CE40147D-2BCD-4B34-8C5D-5F029B9A82F2}" type="sibTrans" cxnId="{717230F3-651A-4BFE-866E-9BEA874AACC6}">
      <dgm:prSet/>
      <dgm:spPr>
        <a:solidFill>
          <a:schemeClr val="tx2">
            <a:lumMod val="75000"/>
            <a:lumOff val="25000"/>
          </a:schemeClr>
        </a:solidFill>
      </dgm:spPr>
      <dgm:t>
        <a:bodyPr/>
        <a:lstStyle/>
        <a:p>
          <a:endParaRPr lang="en-CA"/>
        </a:p>
      </dgm:t>
    </dgm:pt>
    <dgm:pt modelId="{B8C38687-0E3E-479A-899D-A8D5A9944EF6}">
      <dgm:prSet phldrT="[Text]"/>
      <dgm:spPr>
        <a:solidFill>
          <a:schemeClr val="accent1">
            <a:lumMod val="75000"/>
          </a:schemeClr>
        </a:solidFill>
      </dgm:spPr>
      <dgm:t>
        <a:bodyPr/>
        <a:lstStyle/>
        <a:p>
          <a:r>
            <a:rPr lang="en-CA" dirty="0"/>
            <a:t>Output digital image</a:t>
          </a:r>
        </a:p>
      </dgm:t>
    </dgm:pt>
    <dgm:pt modelId="{FBD7C695-543C-4235-8B3F-D0F80C3033CE}" type="parTrans" cxnId="{4A6AA4E0-1A41-471C-BF8C-55FE6BF012EC}">
      <dgm:prSet/>
      <dgm:spPr/>
      <dgm:t>
        <a:bodyPr/>
        <a:lstStyle/>
        <a:p>
          <a:endParaRPr lang="en-CA"/>
        </a:p>
      </dgm:t>
    </dgm:pt>
    <dgm:pt modelId="{6B2C5418-64F1-493C-ADAE-E51FD67A7312}" type="sibTrans" cxnId="{4A6AA4E0-1A41-471C-BF8C-55FE6BF012EC}">
      <dgm:prSet/>
      <dgm:spPr/>
      <dgm:t>
        <a:bodyPr/>
        <a:lstStyle/>
        <a:p>
          <a:endParaRPr lang="en-CA"/>
        </a:p>
      </dgm:t>
    </dgm:pt>
    <dgm:pt modelId="{76F79D9A-0C8B-49E4-950A-E7E0A7C3FC74}" type="pres">
      <dgm:prSet presAssocID="{18E98CB1-7DE4-4AEE-80E1-51E170F67B5F}" presName="Name0" presStyleCnt="0">
        <dgm:presLayoutVars>
          <dgm:dir/>
          <dgm:resizeHandles val="exact"/>
        </dgm:presLayoutVars>
      </dgm:prSet>
      <dgm:spPr/>
    </dgm:pt>
    <dgm:pt modelId="{6A54C05A-0312-4348-9A27-4C7CD08609AF}" type="pres">
      <dgm:prSet presAssocID="{0D6FB0B9-6EF8-45B6-ACE5-0CD0D0F52A59}" presName="node" presStyleLbl="node1" presStyleIdx="0" presStyleCnt="7">
        <dgm:presLayoutVars>
          <dgm:bulletEnabled val="1"/>
        </dgm:presLayoutVars>
      </dgm:prSet>
      <dgm:spPr/>
    </dgm:pt>
    <dgm:pt modelId="{2CFA4E99-AD31-4367-9C63-862DB95D40DE}" type="pres">
      <dgm:prSet presAssocID="{7491CE73-4896-4343-A521-B080CD8AFFD5}" presName="sibTrans" presStyleLbl="sibTrans2D1" presStyleIdx="0" presStyleCnt="6"/>
      <dgm:spPr/>
    </dgm:pt>
    <dgm:pt modelId="{CE93082E-1BD9-4E22-9FF5-39C55D6CE301}" type="pres">
      <dgm:prSet presAssocID="{7491CE73-4896-4343-A521-B080CD8AFFD5}" presName="connectorText" presStyleLbl="sibTrans2D1" presStyleIdx="0" presStyleCnt="6"/>
      <dgm:spPr/>
    </dgm:pt>
    <dgm:pt modelId="{377A13A6-5349-4F8B-946A-E0719503CF3D}" type="pres">
      <dgm:prSet presAssocID="{009CD5EA-37AA-4571-84FB-CEF4ECB664D1}" presName="node" presStyleLbl="node1" presStyleIdx="1" presStyleCnt="7">
        <dgm:presLayoutVars>
          <dgm:bulletEnabled val="1"/>
        </dgm:presLayoutVars>
      </dgm:prSet>
      <dgm:spPr/>
    </dgm:pt>
    <dgm:pt modelId="{A9A51C58-A059-47CA-9D96-9D564DE914AD}" type="pres">
      <dgm:prSet presAssocID="{955CBECB-DEB4-41CA-BEC4-2397CF5AB1E9}" presName="sibTrans" presStyleLbl="sibTrans2D1" presStyleIdx="1" presStyleCnt="6"/>
      <dgm:spPr/>
    </dgm:pt>
    <dgm:pt modelId="{03CB13C0-5D96-46EA-992A-E2C74BF258A0}" type="pres">
      <dgm:prSet presAssocID="{955CBECB-DEB4-41CA-BEC4-2397CF5AB1E9}" presName="connectorText" presStyleLbl="sibTrans2D1" presStyleIdx="1" presStyleCnt="6"/>
      <dgm:spPr/>
    </dgm:pt>
    <dgm:pt modelId="{C7331E1E-0294-404D-B03F-26FA8B397740}" type="pres">
      <dgm:prSet presAssocID="{DC3C8876-1FEC-4EDE-AEE1-02240D40C8C2}" presName="node" presStyleLbl="node1" presStyleIdx="2" presStyleCnt="7">
        <dgm:presLayoutVars>
          <dgm:bulletEnabled val="1"/>
        </dgm:presLayoutVars>
      </dgm:prSet>
      <dgm:spPr/>
    </dgm:pt>
    <dgm:pt modelId="{BB65234C-451C-402D-8374-6372B79E01F4}" type="pres">
      <dgm:prSet presAssocID="{BF51E71A-09C1-4C78-AF8D-4D6716011F7F}" presName="sibTrans" presStyleLbl="sibTrans2D1" presStyleIdx="2" presStyleCnt="6"/>
      <dgm:spPr/>
    </dgm:pt>
    <dgm:pt modelId="{1C8162C5-9A21-455D-860A-0EBB5FB8DA0C}" type="pres">
      <dgm:prSet presAssocID="{BF51E71A-09C1-4C78-AF8D-4D6716011F7F}" presName="connectorText" presStyleLbl="sibTrans2D1" presStyleIdx="2" presStyleCnt="6"/>
      <dgm:spPr/>
    </dgm:pt>
    <dgm:pt modelId="{34CF610C-D8BC-4508-861B-6E2DA6812B55}" type="pres">
      <dgm:prSet presAssocID="{BDD2282E-82D8-4884-B048-50A34D003348}" presName="node" presStyleLbl="node1" presStyleIdx="3" presStyleCnt="7">
        <dgm:presLayoutVars>
          <dgm:bulletEnabled val="1"/>
        </dgm:presLayoutVars>
      </dgm:prSet>
      <dgm:spPr/>
    </dgm:pt>
    <dgm:pt modelId="{9EA151DF-D73D-4BEC-B1BD-0FDAD5BE2449}" type="pres">
      <dgm:prSet presAssocID="{42E241E0-119C-4C1D-B397-FDC2DDB9583D}" presName="sibTrans" presStyleLbl="sibTrans2D1" presStyleIdx="3" presStyleCnt="6"/>
      <dgm:spPr/>
    </dgm:pt>
    <dgm:pt modelId="{F4F553D1-15B6-4FCF-BD75-905972B55D21}" type="pres">
      <dgm:prSet presAssocID="{42E241E0-119C-4C1D-B397-FDC2DDB9583D}" presName="connectorText" presStyleLbl="sibTrans2D1" presStyleIdx="3" presStyleCnt="6"/>
      <dgm:spPr/>
    </dgm:pt>
    <dgm:pt modelId="{80ADADDD-6506-42E0-BBC8-6F054FF4AF84}" type="pres">
      <dgm:prSet presAssocID="{A2A0D987-23CE-4C19-9500-3E7F36993212}" presName="node" presStyleLbl="node1" presStyleIdx="4" presStyleCnt="7">
        <dgm:presLayoutVars>
          <dgm:bulletEnabled val="1"/>
        </dgm:presLayoutVars>
      </dgm:prSet>
      <dgm:spPr/>
    </dgm:pt>
    <dgm:pt modelId="{A05CCBC0-3234-425B-88F2-B541528C7880}" type="pres">
      <dgm:prSet presAssocID="{23E7389B-DDA5-4FA4-96F2-5C40BC45D2D6}" presName="sibTrans" presStyleLbl="sibTrans2D1" presStyleIdx="4" presStyleCnt="6"/>
      <dgm:spPr/>
    </dgm:pt>
    <dgm:pt modelId="{03A7B5A2-CDE0-4720-9296-198293021996}" type="pres">
      <dgm:prSet presAssocID="{23E7389B-DDA5-4FA4-96F2-5C40BC45D2D6}" presName="connectorText" presStyleLbl="sibTrans2D1" presStyleIdx="4" presStyleCnt="6"/>
      <dgm:spPr/>
    </dgm:pt>
    <dgm:pt modelId="{649D9ACA-46AE-41F2-AC53-1294CA1807C0}" type="pres">
      <dgm:prSet presAssocID="{3488C20F-36A3-402B-AFFD-D96479EBB66D}" presName="node" presStyleLbl="node1" presStyleIdx="5" presStyleCnt="7">
        <dgm:presLayoutVars>
          <dgm:bulletEnabled val="1"/>
        </dgm:presLayoutVars>
      </dgm:prSet>
      <dgm:spPr/>
    </dgm:pt>
    <dgm:pt modelId="{FC3F266A-A54D-4E68-8C0B-EE06ECE3A1CB}" type="pres">
      <dgm:prSet presAssocID="{CE40147D-2BCD-4B34-8C5D-5F029B9A82F2}" presName="sibTrans" presStyleLbl="sibTrans2D1" presStyleIdx="5" presStyleCnt="6"/>
      <dgm:spPr/>
    </dgm:pt>
    <dgm:pt modelId="{30D78441-80B2-46E3-BFE8-58049E41F188}" type="pres">
      <dgm:prSet presAssocID="{CE40147D-2BCD-4B34-8C5D-5F029B9A82F2}" presName="connectorText" presStyleLbl="sibTrans2D1" presStyleIdx="5" presStyleCnt="6"/>
      <dgm:spPr/>
    </dgm:pt>
    <dgm:pt modelId="{64424571-9C12-49E7-B131-625B6780CCDD}" type="pres">
      <dgm:prSet presAssocID="{B8C38687-0E3E-479A-899D-A8D5A9944EF6}" presName="node" presStyleLbl="node1" presStyleIdx="6" presStyleCnt="7">
        <dgm:presLayoutVars>
          <dgm:bulletEnabled val="1"/>
        </dgm:presLayoutVars>
      </dgm:prSet>
      <dgm:spPr/>
    </dgm:pt>
  </dgm:ptLst>
  <dgm:cxnLst>
    <dgm:cxn modelId="{5DD20900-023B-476E-B6BC-DAC3D6D99B03}" type="presOf" srcId="{A2A0D987-23CE-4C19-9500-3E7F36993212}" destId="{80ADADDD-6506-42E0-BBC8-6F054FF4AF84}" srcOrd="0" destOrd="0" presId="urn:microsoft.com/office/officeart/2005/8/layout/process1"/>
    <dgm:cxn modelId="{005ED800-A1E5-41AC-B08A-52539927EBFB}" srcId="{18E98CB1-7DE4-4AEE-80E1-51E170F67B5F}" destId="{009CD5EA-37AA-4571-84FB-CEF4ECB664D1}" srcOrd="1" destOrd="0" parTransId="{7F193620-E850-40AD-B3B9-1AD11602852E}" sibTransId="{955CBECB-DEB4-41CA-BEC4-2397CF5AB1E9}"/>
    <dgm:cxn modelId="{D29FA811-7FB8-45FC-9F58-9B5D63EBC9E5}" type="presOf" srcId="{955CBECB-DEB4-41CA-BEC4-2397CF5AB1E9}" destId="{A9A51C58-A059-47CA-9D96-9D564DE914AD}" srcOrd="0" destOrd="0" presId="urn:microsoft.com/office/officeart/2005/8/layout/process1"/>
    <dgm:cxn modelId="{C6CACD1D-0EEF-4588-9394-3154D74F102A}" type="presOf" srcId="{BDD2282E-82D8-4884-B048-50A34D003348}" destId="{34CF610C-D8BC-4508-861B-6E2DA6812B55}" srcOrd="0" destOrd="0" presId="urn:microsoft.com/office/officeart/2005/8/layout/process1"/>
    <dgm:cxn modelId="{F049EF2A-9958-4CD6-84C8-DD5C67D715DC}" type="presOf" srcId="{7491CE73-4896-4343-A521-B080CD8AFFD5}" destId="{2CFA4E99-AD31-4367-9C63-862DB95D40DE}" srcOrd="0" destOrd="0" presId="urn:microsoft.com/office/officeart/2005/8/layout/process1"/>
    <dgm:cxn modelId="{239F2463-B624-458B-B364-065F1E14973A}" type="presOf" srcId="{BF51E71A-09C1-4C78-AF8D-4D6716011F7F}" destId="{BB65234C-451C-402D-8374-6372B79E01F4}" srcOrd="0" destOrd="0" presId="urn:microsoft.com/office/officeart/2005/8/layout/process1"/>
    <dgm:cxn modelId="{08488B45-697A-4674-990E-99E6BD0C28D4}" srcId="{18E98CB1-7DE4-4AEE-80E1-51E170F67B5F}" destId="{0D6FB0B9-6EF8-45B6-ACE5-0CD0D0F52A59}" srcOrd="0" destOrd="0" parTransId="{78C14E0D-EFA9-46BF-A700-F5A9098209FF}" sibTransId="{7491CE73-4896-4343-A521-B080CD8AFFD5}"/>
    <dgm:cxn modelId="{CF00EB45-C89C-472B-8022-7E2541F81D04}" type="presOf" srcId="{CE40147D-2BCD-4B34-8C5D-5F029B9A82F2}" destId="{FC3F266A-A54D-4E68-8C0B-EE06ECE3A1CB}" srcOrd="0" destOrd="0" presId="urn:microsoft.com/office/officeart/2005/8/layout/process1"/>
    <dgm:cxn modelId="{B382E14A-BE04-4172-A1B2-4BACA39FC2E9}" type="presOf" srcId="{18E98CB1-7DE4-4AEE-80E1-51E170F67B5F}" destId="{76F79D9A-0C8B-49E4-950A-E7E0A7C3FC74}" srcOrd="0" destOrd="0" presId="urn:microsoft.com/office/officeart/2005/8/layout/process1"/>
    <dgm:cxn modelId="{C8B6586D-A5B2-4995-BA2C-42FC7F1E4236}" type="presOf" srcId="{B8C38687-0E3E-479A-899D-A8D5A9944EF6}" destId="{64424571-9C12-49E7-B131-625B6780CCDD}" srcOrd="0" destOrd="0" presId="urn:microsoft.com/office/officeart/2005/8/layout/process1"/>
    <dgm:cxn modelId="{9D48144F-87F3-4054-8C5B-25D5B7228A51}" type="presOf" srcId="{3488C20F-36A3-402B-AFFD-D96479EBB66D}" destId="{649D9ACA-46AE-41F2-AC53-1294CA1807C0}" srcOrd="0" destOrd="0" presId="urn:microsoft.com/office/officeart/2005/8/layout/process1"/>
    <dgm:cxn modelId="{F2F81C6F-CCB1-4AF7-AB90-03C86AC57F21}" type="presOf" srcId="{7491CE73-4896-4343-A521-B080CD8AFFD5}" destId="{CE93082E-1BD9-4E22-9FF5-39C55D6CE301}" srcOrd="1" destOrd="0" presId="urn:microsoft.com/office/officeart/2005/8/layout/process1"/>
    <dgm:cxn modelId="{057D0E55-1108-4AAB-845D-513B5E5B1EC7}" type="presOf" srcId="{42E241E0-119C-4C1D-B397-FDC2DDB9583D}" destId="{F4F553D1-15B6-4FCF-BD75-905972B55D21}" srcOrd="1" destOrd="0" presId="urn:microsoft.com/office/officeart/2005/8/layout/process1"/>
    <dgm:cxn modelId="{7375B582-2742-4F62-942A-BB32CA3039C8}" type="presOf" srcId="{23E7389B-DDA5-4FA4-96F2-5C40BC45D2D6}" destId="{A05CCBC0-3234-425B-88F2-B541528C7880}" srcOrd="0" destOrd="0" presId="urn:microsoft.com/office/officeart/2005/8/layout/process1"/>
    <dgm:cxn modelId="{349A208A-2DAC-4EA5-A2C0-DDEA2CE1CF8F}" type="presOf" srcId="{955CBECB-DEB4-41CA-BEC4-2397CF5AB1E9}" destId="{03CB13C0-5D96-46EA-992A-E2C74BF258A0}" srcOrd="1" destOrd="0" presId="urn:microsoft.com/office/officeart/2005/8/layout/process1"/>
    <dgm:cxn modelId="{E764568D-0DF9-4897-BF92-F4106FF41263}" type="presOf" srcId="{DC3C8876-1FEC-4EDE-AEE1-02240D40C8C2}" destId="{C7331E1E-0294-404D-B03F-26FA8B397740}" srcOrd="0" destOrd="0" presId="urn:microsoft.com/office/officeart/2005/8/layout/process1"/>
    <dgm:cxn modelId="{6A19979C-4767-43EC-9EC0-F49CD337FF8C}" type="presOf" srcId="{009CD5EA-37AA-4571-84FB-CEF4ECB664D1}" destId="{377A13A6-5349-4F8B-946A-E0719503CF3D}" srcOrd="0" destOrd="0" presId="urn:microsoft.com/office/officeart/2005/8/layout/process1"/>
    <dgm:cxn modelId="{040CC3A2-FEB7-42B4-901D-4B2728FB487E}" type="presOf" srcId="{23E7389B-DDA5-4FA4-96F2-5C40BC45D2D6}" destId="{03A7B5A2-CDE0-4720-9296-198293021996}" srcOrd="1" destOrd="0" presId="urn:microsoft.com/office/officeart/2005/8/layout/process1"/>
    <dgm:cxn modelId="{B6D560A8-4285-44CE-A645-3731399C5E44}" type="presOf" srcId="{BF51E71A-09C1-4C78-AF8D-4D6716011F7F}" destId="{1C8162C5-9A21-455D-860A-0EBB5FB8DA0C}" srcOrd="1" destOrd="0" presId="urn:microsoft.com/office/officeart/2005/8/layout/process1"/>
    <dgm:cxn modelId="{29FCE5AA-7D35-4B91-BC0B-28C02DCD051E}" srcId="{18E98CB1-7DE4-4AEE-80E1-51E170F67B5F}" destId="{A2A0D987-23CE-4C19-9500-3E7F36993212}" srcOrd="4" destOrd="0" parTransId="{027C1C42-0010-4DA8-BD17-D8861903568E}" sibTransId="{23E7389B-DDA5-4FA4-96F2-5C40BC45D2D6}"/>
    <dgm:cxn modelId="{40A212AE-7220-4CFC-9FAE-2C03713D0022}" type="presOf" srcId="{0D6FB0B9-6EF8-45B6-ACE5-0CD0D0F52A59}" destId="{6A54C05A-0312-4348-9A27-4C7CD08609AF}" srcOrd="0" destOrd="0" presId="urn:microsoft.com/office/officeart/2005/8/layout/process1"/>
    <dgm:cxn modelId="{050A11B2-88E6-4F86-AC65-DFB9E9989C89}" type="presOf" srcId="{CE40147D-2BCD-4B34-8C5D-5F029B9A82F2}" destId="{30D78441-80B2-46E3-BFE8-58049E41F188}" srcOrd="1" destOrd="0" presId="urn:microsoft.com/office/officeart/2005/8/layout/process1"/>
    <dgm:cxn modelId="{4A6AA4E0-1A41-471C-BF8C-55FE6BF012EC}" srcId="{18E98CB1-7DE4-4AEE-80E1-51E170F67B5F}" destId="{B8C38687-0E3E-479A-899D-A8D5A9944EF6}" srcOrd="6" destOrd="0" parTransId="{FBD7C695-543C-4235-8B3F-D0F80C3033CE}" sibTransId="{6B2C5418-64F1-493C-ADAE-E51FD67A7312}"/>
    <dgm:cxn modelId="{594BB4E3-0F99-474E-A57F-702B13DCC893}" srcId="{18E98CB1-7DE4-4AEE-80E1-51E170F67B5F}" destId="{BDD2282E-82D8-4884-B048-50A34D003348}" srcOrd="3" destOrd="0" parTransId="{88EC8F80-FD61-431C-9F88-B3E00E712ECF}" sibTransId="{42E241E0-119C-4C1D-B397-FDC2DDB9583D}"/>
    <dgm:cxn modelId="{717230F3-651A-4BFE-866E-9BEA874AACC6}" srcId="{18E98CB1-7DE4-4AEE-80E1-51E170F67B5F}" destId="{3488C20F-36A3-402B-AFFD-D96479EBB66D}" srcOrd="5" destOrd="0" parTransId="{7CDBFFB0-9AEE-46EA-B49D-E440F6FFF067}" sibTransId="{CE40147D-2BCD-4B34-8C5D-5F029B9A82F2}"/>
    <dgm:cxn modelId="{DDBDD9F3-72DD-4E77-B1A9-CF7A6A3F8623}" type="presOf" srcId="{42E241E0-119C-4C1D-B397-FDC2DDB9583D}" destId="{9EA151DF-D73D-4BEC-B1BD-0FDAD5BE2449}" srcOrd="0" destOrd="0" presId="urn:microsoft.com/office/officeart/2005/8/layout/process1"/>
    <dgm:cxn modelId="{BCD8E3FB-106C-4AB0-8D8F-96BB8660066F}" srcId="{18E98CB1-7DE4-4AEE-80E1-51E170F67B5F}" destId="{DC3C8876-1FEC-4EDE-AEE1-02240D40C8C2}" srcOrd="2" destOrd="0" parTransId="{9B404BEE-ACEB-40C7-AE5E-8E64AE2434E3}" sibTransId="{BF51E71A-09C1-4C78-AF8D-4D6716011F7F}"/>
    <dgm:cxn modelId="{79B1EDFF-71EA-4F97-B88E-13C69F9B2444}" type="presParOf" srcId="{76F79D9A-0C8B-49E4-950A-E7E0A7C3FC74}" destId="{6A54C05A-0312-4348-9A27-4C7CD08609AF}" srcOrd="0" destOrd="0" presId="urn:microsoft.com/office/officeart/2005/8/layout/process1"/>
    <dgm:cxn modelId="{DD0D7A5D-A041-46DB-85A3-614CEBF74A28}" type="presParOf" srcId="{76F79D9A-0C8B-49E4-950A-E7E0A7C3FC74}" destId="{2CFA4E99-AD31-4367-9C63-862DB95D40DE}" srcOrd="1" destOrd="0" presId="urn:microsoft.com/office/officeart/2005/8/layout/process1"/>
    <dgm:cxn modelId="{581F339C-1B49-40E7-A624-D2E7DBE5767E}" type="presParOf" srcId="{2CFA4E99-AD31-4367-9C63-862DB95D40DE}" destId="{CE93082E-1BD9-4E22-9FF5-39C55D6CE301}" srcOrd="0" destOrd="0" presId="urn:microsoft.com/office/officeart/2005/8/layout/process1"/>
    <dgm:cxn modelId="{93AB6669-CE5C-489C-9AA0-1F4555380BA4}" type="presParOf" srcId="{76F79D9A-0C8B-49E4-950A-E7E0A7C3FC74}" destId="{377A13A6-5349-4F8B-946A-E0719503CF3D}" srcOrd="2" destOrd="0" presId="urn:microsoft.com/office/officeart/2005/8/layout/process1"/>
    <dgm:cxn modelId="{C4198630-12C1-4854-99B1-85267452CF33}" type="presParOf" srcId="{76F79D9A-0C8B-49E4-950A-E7E0A7C3FC74}" destId="{A9A51C58-A059-47CA-9D96-9D564DE914AD}" srcOrd="3" destOrd="0" presId="urn:microsoft.com/office/officeart/2005/8/layout/process1"/>
    <dgm:cxn modelId="{A8D9E7B0-90E0-4149-92F9-7A7871EC7A45}" type="presParOf" srcId="{A9A51C58-A059-47CA-9D96-9D564DE914AD}" destId="{03CB13C0-5D96-46EA-992A-E2C74BF258A0}" srcOrd="0" destOrd="0" presId="urn:microsoft.com/office/officeart/2005/8/layout/process1"/>
    <dgm:cxn modelId="{15742830-FD24-43E4-A9A6-90EEE2C92A83}" type="presParOf" srcId="{76F79D9A-0C8B-49E4-950A-E7E0A7C3FC74}" destId="{C7331E1E-0294-404D-B03F-26FA8B397740}" srcOrd="4" destOrd="0" presId="urn:microsoft.com/office/officeart/2005/8/layout/process1"/>
    <dgm:cxn modelId="{137FF0FB-FA18-4D73-A7C0-9A4A1222F6BA}" type="presParOf" srcId="{76F79D9A-0C8B-49E4-950A-E7E0A7C3FC74}" destId="{BB65234C-451C-402D-8374-6372B79E01F4}" srcOrd="5" destOrd="0" presId="urn:microsoft.com/office/officeart/2005/8/layout/process1"/>
    <dgm:cxn modelId="{1516007E-A77C-48E6-9938-04DE876A5F7B}" type="presParOf" srcId="{BB65234C-451C-402D-8374-6372B79E01F4}" destId="{1C8162C5-9A21-455D-860A-0EBB5FB8DA0C}" srcOrd="0" destOrd="0" presId="urn:microsoft.com/office/officeart/2005/8/layout/process1"/>
    <dgm:cxn modelId="{60E9B699-330D-4341-8ACD-C50A7EE9B108}" type="presParOf" srcId="{76F79D9A-0C8B-49E4-950A-E7E0A7C3FC74}" destId="{34CF610C-D8BC-4508-861B-6E2DA6812B55}" srcOrd="6" destOrd="0" presId="urn:microsoft.com/office/officeart/2005/8/layout/process1"/>
    <dgm:cxn modelId="{3278C4F0-6827-4FBF-AFC3-1346C101ADA0}" type="presParOf" srcId="{76F79D9A-0C8B-49E4-950A-E7E0A7C3FC74}" destId="{9EA151DF-D73D-4BEC-B1BD-0FDAD5BE2449}" srcOrd="7" destOrd="0" presId="urn:microsoft.com/office/officeart/2005/8/layout/process1"/>
    <dgm:cxn modelId="{DC09AB01-354C-4A56-A5F7-CE3C8EFAFDE9}" type="presParOf" srcId="{9EA151DF-D73D-4BEC-B1BD-0FDAD5BE2449}" destId="{F4F553D1-15B6-4FCF-BD75-905972B55D21}" srcOrd="0" destOrd="0" presId="urn:microsoft.com/office/officeart/2005/8/layout/process1"/>
    <dgm:cxn modelId="{76959904-B495-4AC5-8F35-CEB1D15835D6}" type="presParOf" srcId="{76F79D9A-0C8B-49E4-950A-E7E0A7C3FC74}" destId="{80ADADDD-6506-42E0-BBC8-6F054FF4AF84}" srcOrd="8" destOrd="0" presId="urn:microsoft.com/office/officeart/2005/8/layout/process1"/>
    <dgm:cxn modelId="{EA6442DF-C8D8-4F1E-868A-053D69216215}" type="presParOf" srcId="{76F79D9A-0C8B-49E4-950A-E7E0A7C3FC74}" destId="{A05CCBC0-3234-425B-88F2-B541528C7880}" srcOrd="9" destOrd="0" presId="urn:microsoft.com/office/officeart/2005/8/layout/process1"/>
    <dgm:cxn modelId="{C9342F1C-D355-478E-8671-194F1569DD5D}" type="presParOf" srcId="{A05CCBC0-3234-425B-88F2-B541528C7880}" destId="{03A7B5A2-CDE0-4720-9296-198293021996}" srcOrd="0" destOrd="0" presId="urn:microsoft.com/office/officeart/2005/8/layout/process1"/>
    <dgm:cxn modelId="{49F3EC45-7592-4017-89C3-1DF84D91F962}" type="presParOf" srcId="{76F79D9A-0C8B-49E4-950A-E7E0A7C3FC74}" destId="{649D9ACA-46AE-41F2-AC53-1294CA1807C0}" srcOrd="10" destOrd="0" presId="urn:microsoft.com/office/officeart/2005/8/layout/process1"/>
    <dgm:cxn modelId="{C0876CAE-77B8-4628-ADAC-E034CD606ADF}" type="presParOf" srcId="{76F79D9A-0C8B-49E4-950A-E7E0A7C3FC74}" destId="{FC3F266A-A54D-4E68-8C0B-EE06ECE3A1CB}" srcOrd="11" destOrd="0" presId="urn:microsoft.com/office/officeart/2005/8/layout/process1"/>
    <dgm:cxn modelId="{3BB028A7-F0F2-4550-8E32-8CE15A64F17A}" type="presParOf" srcId="{FC3F266A-A54D-4E68-8C0B-EE06ECE3A1CB}" destId="{30D78441-80B2-46E3-BFE8-58049E41F188}" srcOrd="0" destOrd="0" presId="urn:microsoft.com/office/officeart/2005/8/layout/process1"/>
    <dgm:cxn modelId="{82691626-F848-4B09-8DBD-83012BC6CC0B}" type="presParOf" srcId="{76F79D9A-0C8B-49E4-950A-E7E0A7C3FC74}" destId="{64424571-9C12-49E7-B131-625B6780CCDD}"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4C05A-0312-4348-9A27-4C7CD08609AF}">
      <dsp:nvSpPr>
        <dsp:cNvPr id="0" name=""/>
        <dsp:cNvSpPr/>
      </dsp:nvSpPr>
      <dsp:spPr>
        <a:xfrm>
          <a:off x="2987" y="325806"/>
          <a:ext cx="1131190" cy="83778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Input flowchart</a:t>
          </a:r>
        </a:p>
      </dsp:txBody>
      <dsp:txXfrm>
        <a:off x="27525" y="350344"/>
        <a:ext cx="1082114" cy="788712"/>
      </dsp:txXfrm>
    </dsp:sp>
    <dsp:sp modelId="{2CFA4E99-AD31-4367-9C63-862DB95D40DE}">
      <dsp:nvSpPr>
        <dsp:cNvPr id="0" name=""/>
        <dsp:cNvSpPr/>
      </dsp:nvSpPr>
      <dsp:spPr>
        <a:xfrm>
          <a:off x="1247296" y="604433"/>
          <a:ext cx="239812" cy="280535"/>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1247296" y="660540"/>
        <a:ext cx="167868" cy="168321"/>
      </dsp:txXfrm>
    </dsp:sp>
    <dsp:sp modelId="{377A13A6-5349-4F8B-946A-E0719503CF3D}">
      <dsp:nvSpPr>
        <dsp:cNvPr id="0" name=""/>
        <dsp:cNvSpPr/>
      </dsp:nvSpPr>
      <dsp:spPr>
        <a:xfrm>
          <a:off x="1586654" y="325806"/>
          <a:ext cx="1131190" cy="83778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Binarize flowchart</a:t>
          </a:r>
        </a:p>
      </dsp:txBody>
      <dsp:txXfrm>
        <a:off x="1611192" y="350344"/>
        <a:ext cx="1082114" cy="788712"/>
      </dsp:txXfrm>
    </dsp:sp>
    <dsp:sp modelId="{A9A51C58-A059-47CA-9D96-9D564DE914AD}">
      <dsp:nvSpPr>
        <dsp:cNvPr id="0" name=""/>
        <dsp:cNvSpPr/>
      </dsp:nvSpPr>
      <dsp:spPr>
        <a:xfrm>
          <a:off x="2830963" y="604433"/>
          <a:ext cx="239812" cy="280535"/>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2830963" y="660540"/>
        <a:ext cx="167868" cy="168321"/>
      </dsp:txXfrm>
    </dsp:sp>
    <dsp:sp modelId="{C7331E1E-0294-404D-B03F-26FA8B397740}">
      <dsp:nvSpPr>
        <dsp:cNvPr id="0" name=""/>
        <dsp:cNvSpPr/>
      </dsp:nvSpPr>
      <dsp:spPr>
        <a:xfrm>
          <a:off x="3170321" y="325806"/>
          <a:ext cx="1131190" cy="83778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Find flowchart components</a:t>
          </a:r>
        </a:p>
      </dsp:txBody>
      <dsp:txXfrm>
        <a:off x="3194859" y="350344"/>
        <a:ext cx="1082114" cy="788712"/>
      </dsp:txXfrm>
    </dsp:sp>
    <dsp:sp modelId="{BB65234C-451C-402D-8374-6372B79E01F4}">
      <dsp:nvSpPr>
        <dsp:cNvPr id="0" name=""/>
        <dsp:cNvSpPr/>
      </dsp:nvSpPr>
      <dsp:spPr>
        <a:xfrm>
          <a:off x="4414630" y="604433"/>
          <a:ext cx="239812" cy="280535"/>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4414630" y="660540"/>
        <a:ext cx="167868" cy="168321"/>
      </dsp:txXfrm>
    </dsp:sp>
    <dsp:sp modelId="{34CF610C-D8BC-4508-861B-6E2DA6812B55}">
      <dsp:nvSpPr>
        <dsp:cNvPr id="0" name=""/>
        <dsp:cNvSpPr/>
      </dsp:nvSpPr>
      <dsp:spPr>
        <a:xfrm>
          <a:off x="4753988" y="325806"/>
          <a:ext cx="1131190" cy="83778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Decompose components to shapes and arrows</a:t>
          </a:r>
        </a:p>
      </dsp:txBody>
      <dsp:txXfrm>
        <a:off x="4778526" y="350344"/>
        <a:ext cx="1082114" cy="788712"/>
      </dsp:txXfrm>
    </dsp:sp>
    <dsp:sp modelId="{9EA151DF-D73D-4BEC-B1BD-0FDAD5BE2449}">
      <dsp:nvSpPr>
        <dsp:cNvPr id="0" name=""/>
        <dsp:cNvSpPr/>
      </dsp:nvSpPr>
      <dsp:spPr>
        <a:xfrm>
          <a:off x="5998297" y="604433"/>
          <a:ext cx="239812" cy="280535"/>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5998297" y="660540"/>
        <a:ext cx="167868" cy="168321"/>
      </dsp:txXfrm>
    </dsp:sp>
    <dsp:sp modelId="{80ADADDD-6506-42E0-BBC8-6F054FF4AF84}">
      <dsp:nvSpPr>
        <dsp:cNvPr id="0" name=""/>
        <dsp:cNvSpPr/>
      </dsp:nvSpPr>
      <dsp:spPr>
        <a:xfrm>
          <a:off x="6337655" y="325806"/>
          <a:ext cx="1131190" cy="837788"/>
        </a:xfrm>
        <a:prstGeom prst="roundRect">
          <a:avLst>
            <a:gd name="adj" fmla="val 10000"/>
          </a:avLst>
        </a:prstGeom>
        <a:solidFill>
          <a:schemeClr val="accent1">
            <a:lumMod val="75000"/>
          </a:schemeClr>
        </a:solidFill>
        <a:ln w="15875"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Classification of shapes and arrows</a:t>
          </a:r>
        </a:p>
      </dsp:txBody>
      <dsp:txXfrm>
        <a:off x="6362193" y="350344"/>
        <a:ext cx="1082114" cy="788712"/>
      </dsp:txXfrm>
    </dsp:sp>
    <dsp:sp modelId="{A05CCBC0-3234-425B-88F2-B541528C7880}">
      <dsp:nvSpPr>
        <dsp:cNvPr id="0" name=""/>
        <dsp:cNvSpPr/>
      </dsp:nvSpPr>
      <dsp:spPr>
        <a:xfrm>
          <a:off x="7581964" y="604433"/>
          <a:ext cx="239812" cy="280535"/>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7581964" y="660540"/>
        <a:ext cx="167868" cy="168321"/>
      </dsp:txXfrm>
    </dsp:sp>
    <dsp:sp modelId="{649D9ACA-46AE-41F2-AC53-1294CA1807C0}">
      <dsp:nvSpPr>
        <dsp:cNvPr id="0" name=""/>
        <dsp:cNvSpPr/>
      </dsp:nvSpPr>
      <dsp:spPr>
        <a:xfrm>
          <a:off x="7921322" y="325806"/>
          <a:ext cx="1131190" cy="83778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Flowchart reconstruction</a:t>
          </a:r>
        </a:p>
      </dsp:txBody>
      <dsp:txXfrm>
        <a:off x="7945860" y="350344"/>
        <a:ext cx="1082114" cy="788712"/>
      </dsp:txXfrm>
    </dsp:sp>
    <dsp:sp modelId="{FC3F266A-A54D-4E68-8C0B-EE06ECE3A1CB}">
      <dsp:nvSpPr>
        <dsp:cNvPr id="0" name=""/>
        <dsp:cNvSpPr/>
      </dsp:nvSpPr>
      <dsp:spPr>
        <a:xfrm>
          <a:off x="9165631" y="604433"/>
          <a:ext cx="239812" cy="280535"/>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9165631" y="660540"/>
        <a:ext cx="167868" cy="168321"/>
      </dsp:txXfrm>
    </dsp:sp>
    <dsp:sp modelId="{64424571-9C12-49E7-B131-625B6780CCDD}">
      <dsp:nvSpPr>
        <dsp:cNvPr id="0" name=""/>
        <dsp:cNvSpPr/>
      </dsp:nvSpPr>
      <dsp:spPr>
        <a:xfrm>
          <a:off x="9504989" y="325806"/>
          <a:ext cx="1131190" cy="837788"/>
        </a:xfrm>
        <a:prstGeom prst="roundRect">
          <a:avLst>
            <a:gd name="adj" fmla="val 10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Output digital image</a:t>
          </a:r>
        </a:p>
      </dsp:txBody>
      <dsp:txXfrm>
        <a:off x="9529527" y="350344"/>
        <a:ext cx="1082114" cy="7887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A2BB7-EF9F-0B4E-9282-2D6016500624}" type="datetimeFigureOut">
              <a:rPr lang="en-US" smtClean="0"/>
              <a:t>4/11/2022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34B37-CB13-2D4F-A6D5-4523F15B6EEC}" type="slidenum">
              <a:rPr lang="en-US" smtClean="0"/>
              <a:t>‹#›</a:t>
            </a:fld>
            <a:endParaRPr lang="en-US" dirty="0"/>
          </a:p>
        </p:txBody>
      </p:sp>
    </p:spTree>
    <p:extLst>
      <p:ext uri="{BB962C8B-B14F-4D97-AF65-F5344CB8AC3E}">
        <p14:creationId xmlns:p14="http://schemas.microsoft.com/office/powerpoint/2010/main" val="134624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my name Abdul, and today I will be presenting my 4TN4 project.  The main idea of my project is to convert a hand-drawn flowchart template to a digital version.</a:t>
            </a:r>
          </a:p>
        </p:txBody>
      </p:sp>
      <p:sp>
        <p:nvSpPr>
          <p:cNvPr id="4" name="Slide Number Placeholder 3"/>
          <p:cNvSpPr>
            <a:spLocks noGrp="1"/>
          </p:cNvSpPr>
          <p:nvPr>
            <p:ph type="sldNum" sz="quarter" idx="5"/>
          </p:nvPr>
        </p:nvSpPr>
        <p:spPr/>
        <p:txBody>
          <a:bodyPr/>
          <a:lstStyle/>
          <a:p>
            <a:fld id="{44D34B37-CB13-2D4F-A6D5-4523F15B6EEC}" type="slidenum">
              <a:rPr lang="en-US" smtClean="0"/>
              <a:t>1</a:t>
            </a:fld>
            <a:endParaRPr lang="en-US" dirty="0"/>
          </a:p>
        </p:txBody>
      </p:sp>
    </p:spTree>
    <p:extLst>
      <p:ext uri="{BB962C8B-B14F-4D97-AF65-F5344CB8AC3E}">
        <p14:creationId xmlns:p14="http://schemas.microsoft.com/office/powerpoint/2010/main" val="3040890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classifying the shapes, and extracting the necessary information about the arrows, the next step would involve linking the arrows to their respective shapes.</a:t>
            </a:r>
          </a:p>
          <a:p>
            <a:endParaRPr lang="en-CA" dirty="0"/>
          </a:p>
          <a:p>
            <a:r>
              <a:rPr lang="en-CA" dirty="0"/>
              <a:t>To do that, I need to find the shape that is the source of the arrow and the shape that is the destination of the arrow. To find the source of the arrow, I calculated the distance between the coordinate of the tail of the arrow and the centroid of all the shapes. The shape with the shortest distance to the tail of the arrow is the source of the arrow. The same logic is applied to finding the destination of the arrow. I calculate the distance between the coordinate of the head of the arrow and the centroid of all the shapes. The shape with the shortest distance to the head of the arrow is the destination of the arrow. The image on the right visualizes the output of this process. The red lines represent an arrow leaving the source shape, and the blue lines represent an arrow reaching the destination shape.  As you can see, for every arrow, there is a red line behind it and a blue line in front it.</a:t>
            </a:r>
          </a:p>
        </p:txBody>
      </p:sp>
      <p:sp>
        <p:nvSpPr>
          <p:cNvPr id="4" name="Slide Number Placeholder 3"/>
          <p:cNvSpPr>
            <a:spLocks noGrp="1"/>
          </p:cNvSpPr>
          <p:nvPr>
            <p:ph type="sldNum" sz="quarter" idx="5"/>
          </p:nvPr>
        </p:nvSpPr>
        <p:spPr/>
        <p:txBody>
          <a:bodyPr/>
          <a:lstStyle/>
          <a:p>
            <a:fld id="{44D34B37-CB13-2D4F-A6D5-4523F15B6EEC}" type="slidenum">
              <a:rPr lang="en-US" smtClean="0"/>
              <a:t>10</a:t>
            </a:fld>
            <a:endParaRPr lang="en-US" dirty="0"/>
          </a:p>
        </p:txBody>
      </p:sp>
    </p:spTree>
    <p:extLst>
      <p:ext uri="{BB962C8B-B14F-4D97-AF65-F5344CB8AC3E}">
        <p14:creationId xmlns:p14="http://schemas.microsoft.com/office/powerpoint/2010/main" val="404290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to reconstruct the template, I used a python library called Flowgiston which is used for easy flowchart development in Python. I wrote a supporting class that takes in the classified shapes and their arrow relationships and does the required function calls in the Flowgiston library to construct the desired flowchart. The resulting reconstructed flowchart can be seen here. The position of the arrows and shapes may not be the same as the original flowchart, but the direction of the flow and arrows is correct.</a:t>
            </a:r>
          </a:p>
        </p:txBody>
      </p:sp>
      <p:sp>
        <p:nvSpPr>
          <p:cNvPr id="4" name="Slide Number Placeholder 3"/>
          <p:cNvSpPr>
            <a:spLocks noGrp="1"/>
          </p:cNvSpPr>
          <p:nvPr>
            <p:ph type="sldNum" sz="quarter" idx="5"/>
          </p:nvPr>
        </p:nvSpPr>
        <p:spPr/>
        <p:txBody>
          <a:bodyPr/>
          <a:lstStyle/>
          <a:p>
            <a:fld id="{44D34B37-CB13-2D4F-A6D5-4523F15B6EEC}" type="slidenum">
              <a:rPr lang="en-US" smtClean="0"/>
              <a:t>11</a:t>
            </a:fld>
            <a:endParaRPr lang="en-US" dirty="0"/>
          </a:p>
        </p:txBody>
      </p:sp>
    </p:spTree>
    <p:extLst>
      <p:ext uri="{BB962C8B-B14F-4D97-AF65-F5344CB8AC3E}">
        <p14:creationId xmlns:p14="http://schemas.microsoft.com/office/powerpoint/2010/main" val="352394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conclude, this paper has successfully produced a robust methodology to recognize hand-drawn flowchart templates and transform them to digital versions. For future work, the proposed methodology can be improved by using a CNN and adding more complex shapes to the training set.</a:t>
            </a:r>
          </a:p>
        </p:txBody>
      </p:sp>
      <p:sp>
        <p:nvSpPr>
          <p:cNvPr id="4" name="Slide Number Placeholder 3"/>
          <p:cNvSpPr>
            <a:spLocks noGrp="1"/>
          </p:cNvSpPr>
          <p:nvPr>
            <p:ph type="sldNum" sz="quarter" idx="5"/>
          </p:nvPr>
        </p:nvSpPr>
        <p:spPr/>
        <p:txBody>
          <a:bodyPr/>
          <a:lstStyle/>
          <a:p>
            <a:fld id="{44D34B37-CB13-2D4F-A6D5-4523F15B6EEC}" type="slidenum">
              <a:rPr lang="en-US" smtClean="0"/>
              <a:t>12</a:t>
            </a:fld>
            <a:endParaRPr lang="en-US" dirty="0"/>
          </a:p>
        </p:txBody>
      </p:sp>
    </p:spTree>
    <p:extLst>
      <p:ext uri="{BB962C8B-B14F-4D97-AF65-F5344CB8AC3E}">
        <p14:creationId xmlns:p14="http://schemas.microsoft.com/office/powerpoint/2010/main" val="318582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t>Flowcharts are a very popular tool with a variety of applications, and they're mainly used to describe a process. Now, Many people are more comfortable creating hand-draw flowcharts because they are quicker and more convenient to create compared with creating a digital version using a software tool. Therefore, the aim of this project is to bridge the gap and allow the user to quickly sketch the flowchart template that they would like to use and then take a picture of the flowchart and pass it through an application that will create a digital version of the flowchart that the user can edit right away.</a:t>
            </a:r>
            <a:endParaRPr lang="en-US" sz="800" dirty="0"/>
          </a:p>
        </p:txBody>
      </p:sp>
      <p:sp>
        <p:nvSpPr>
          <p:cNvPr id="4" name="Slide Number Placeholder 3"/>
          <p:cNvSpPr>
            <a:spLocks noGrp="1"/>
          </p:cNvSpPr>
          <p:nvPr>
            <p:ph type="sldNum" sz="quarter" idx="5"/>
          </p:nvPr>
        </p:nvSpPr>
        <p:spPr/>
        <p:txBody>
          <a:bodyPr/>
          <a:lstStyle/>
          <a:p>
            <a:fld id="{44D34B37-CB13-2D4F-A6D5-4523F15B6EEC}" type="slidenum">
              <a:rPr lang="en-US" smtClean="0"/>
              <a:t>2</a:t>
            </a:fld>
            <a:endParaRPr lang="en-US"/>
          </a:p>
        </p:txBody>
      </p:sp>
    </p:spTree>
    <p:extLst>
      <p:ext uri="{BB962C8B-B14F-4D97-AF65-F5344CB8AC3E}">
        <p14:creationId xmlns:p14="http://schemas.microsoft.com/office/powerpoint/2010/main" val="49248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r>
              <a:rPr lang="en-CA" dirty="0"/>
              <a:t>To look at some related works, I will be looking at the methodology proposed by Qian Yu at Stanford University, which converts a flowchart template to a digital one in real-time.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outline of the methodology can be seen in the figure below. It first starts with some pre-processing steps and then is followed by a shapes classification step, and they predict the geometrical shapes of the flowchart components using area of the shape relative to the area of the bounding box. Finally, the last steps in their methodology involves finding a relationship between the shapes and arrows and then reconstructing the flowchart digitally.</a:t>
            </a:r>
          </a:p>
          <a:p>
            <a:endParaRPr lang="en-CA" dirty="0"/>
          </a:p>
          <a:p>
            <a:r>
              <a:rPr lang="en-CA" dirty="0"/>
              <a:t>The main disadvantage of the described shape classifier is that hand-written shapes are drawn slightly differently by different people, so there is an element of variability in the way that people draw shapes. Therefore, a single ratio would not be sufficient to have a robust classifier. Therefore, this project will aim at improving the classification and pre-processing steps suggested in the paper.</a:t>
            </a:r>
          </a:p>
          <a:p>
            <a:endParaRPr lang="en-CA" dirty="0"/>
          </a:p>
          <a:p>
            <a:endParaRPr lang="en-US" dirty="0"/>
          </a:p>
        </p:txBody>
      </p:sp>
      <p:sp>
        <p:nvSpPr>
          <p:cNvPr id="4" name="Slide Number Placeholder 3"/>
          <p:cNvSpPr>
            <a:spLocks noGrp="1"/>
          </p:cNvSpPr>
          <p:nvPr>
            <p:ph type="sldNum" sz="quarter" idx="5"/>
          </p:nvPr>
        </p:nvSpPr>
        <p:spPr/>
        <p:txBody>
          <a:bodyPr/>
          <a:lstStyle/>
          <a:p>
            <a:fld id="{44D34B37-CB13-2D4F-A6D5-4523F15B6EEC}" type="slidenum">
              <a:rPr lang="en-US" smtClean="0"/>
              <a:t>3</a:t>
            </a:fld>
            <a:endParaRPr lang="en-US"/>
          </a:p>
        </p:txBody>
      </p:sp>
    </p:spTree>
    <p:extLst>
      <p:ext uri="{BB962C8B-B14F-4D97-AF65-F5344CB8AC3E}">
        <p14:creationId xmlns:p14="http://schemas.microsoft.com/office/powerpoint/2010/main" val="2882025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My proposed methodology can be seen in this diagram. Firstly, the image would be binarized and then the shapes and arrows would be found and isolated. After that the shapes are separated from the arrows for further analysis. After the shapes will be classified through a trained SVM model and the arrows will be analyzed to match them to their respective shapes, and finally the flowchart is reconstructed digitally.</a:t>
            </a:r>
            <a:endParaRPr lang="en-US"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make this project achievable as a course project, the following assumptions will be made:</a:t>
            </a:r>
          </a:p>
          <a:p>
            <a:pPr lvl="1"/>
            <a:r>
              <a:rPr lang="en-CA" sz="1200" dirty="0"/>
              <a:t>Classified shapes will be restricted to hand-drawn rectangles, diamonds, circles, and triangles.  </a:t>
            </a:r>
          </a:p>
          <a:p>
            <a:pPr lvl="1"/>
            <a:r>
              <a:rPr lang="en-CA" sz="1200" dirty="0"/>
              <a:t>The arrows in the flowchart should always be straight. </a:t>
            </a:r>
          </a:p>
          <a:p>
            <a:pPr lvl="1"/>
            <a:r>
              <a:rPr lang="en-CA" sz="1200" dirty="0"/>
              <a:t>There should be no intersections among arrows.</a:t>
            </a:r>
          </a:p>
          <a:p>
            <a:pPr lvl="1"/>
            <a:r>
              <a:rPr lang="en-CA" sz="1200" dirty="0"/>
              <a:t>This project focuses solely on creating a digital template. Therefore, all input flowcharts should not be filled with words.</a:t>
            </a:r>
            <a:endParaRPr lang="en-US" sz="1200" dirty="0"/>
          </a:p>
        </p:txBody>
      </p:sp>
      <p:sp>
        <p:nvSpPr>
          <p:cNvPr id="4" name="Slide Number Placeholder 3"/>
          <p:cNvSpPr>
            <a:spLocks noGrp="1"/>
          </p:cNvSpPr>
          <p:nvPr>
            <p:ph type="sldNum" sz="quarter" idx="5"/>
          </p:nvPr>
        </p:nvSpPr>
        <p:spPr/>
        <p:txBody>
          <a:bodyPr/>
          <a:lstStyle/>
          <a:p>
            <a:fld id="{44D34B37-CB13-2D4F-A6D5-4523F15B6EEC}" type="slidenum">
              <a:rPr lang="en-US" smtClean="0"/>
              <a:t>4</a:t>
            </a:fld>
            <a:endParaRPr lang="en-US" dirty="0"/>
          </a:p>
        </p:txBody>
      </p:sp>
    </p:spTree>
    <p:extLst>
      <p:ext uri="{BB962C8B-B14F-4D97-AF65-F5344CB8AC3E}">
        <p14:creationId xmlns:p14="http://schemas.microsoft.com/office/powerpoint/2010/main" val="157408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first step involves creating a binary image of the flowchart. This important as it will make the process of separating the flowchart components from the background an easier task. To do this, the image is first converted to gray-scale and then the image is blurred using a gaussian filter,</a:t>
            </a:r>
          </a:p>
          <a:p>
            <a:endParaRPr lang="en-CA" dirty="0"/>
          </a:p>
          <a:p>
            <a:r>
              <a:rPr lang="en-CA" dirty="0"/>
              <a:t>After that a thresholding technique will have to be considered to turn it into a binary image. Due to the shadows that might be present on the flowchart image and the varying contrast levels across different parts of the image, a global thresholding technique will not work well. Therefore, I chose adaptive thresholding for this application. After adaptive thresholding, there might be some pepper noise left on the binary image and to remove that, I used a median filter. The final step is to do a bit-wise inversion of the binary image.</a:t>
            </a:r>
          </a:p>
        </p:txBody>
      </p:sp>
      <p:sp>
        <p:nvSpPr>
          <p:cNvPr id="4" name="Slide Number Placeholder 3"/>
          <p:cNvSpPr>
            <a:spLocks noGrp="1"/>
          </p:cNvSpPr>
          <p:nvPr>
            <p:ph type="sldNum" sz="quarter" idx="5"/>
          </p:nvPr>
        </p:nvSpPr>
        <p:spPr/>
        <p:txBody>
          <a:bodyPr/>
          <a:lstStyle/>
          <a:p>
            <a:fld id="{44D34B37-CB13-2D4F-A6D5-4523F15B6EEC}" type="slidenum">
              <a:rPr lang="en-US" smtClean="0"/>
              <a:t>5</a:t>
            </a:fld>
            <a:endParaRPr lang="en-US" dirty="0"/>
          </a:p>
        </p:txBody>
      </p:sp>
    </p:spTree>
    <p:extLst>
      <p:ext uri="{BB962C8B-B14F-4D97-AF65-F5344CB8AC3E}">
        <p14:creationId xmlns:p14="http://schemas.microsoft.com/office/powerpoint/2010/main" val="2979147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find the flowchart components, I start by finding the edges using the canny operator. After extracting the edges, I found the contours of the image and filled all the contours with white. This will create a set of connected components and will provide a clear separation between the flowchart and the background.</a:t>
            </a:r>
          </a:p>
        </p:txBody>
      </p:sp>
      <p:sp>
        <p:nvSpPr>
          <p:cNvPr id="4" name="Slide Number Placeholder 3"/>
          <p:cNvSpPr>
            <a:spLocks noGrp="1"/>
          </p:cNvSpPr>
          <p:nvPr>
            <p:ph type="sldNum" sz="quarter" idx="5"/>
          </p:nvPr>
        </p:nvSpPr>
        <p:spPr/>
        <p:txBody>
          <a:bodyPr/>
          <a:lstStyle/>
          <a:p>
            <a:fld id="{44D34B37-CB13-2D4F-A6D5-4523F15B6EEC}" type="slidenum">
              <a:rPr lang="en-US" smtClean="0"/>
              <a:t>6</a:t>
            </a:fld>
            <a:endParaRPr lang="en-US" dirty="0"/>
          </a:p>
        </p:txBody>
      </p:sp>
    </p:spTree>
    <p:extLst>
      <p:ext uri="{BB962C8B-B14F-4D97-AF65-F5344CB8AC3E}">
        <p14:creationId xmlns:p14="http://schemas.microsoft.com/office/powerpoint/2010/main" val="216209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next step is decomposing the flowchart into shapes and arrows. The arrows can be thought of as thin bridges connecting the different flowchart shapes to each other. Therefore, morphological opening will be used to remove the arrows and isolate the shapes. Now that I have the isolated shapes, I subtracted the isolated shapes from the original image to get an image containing the arrows only. Due to the arrows being very thin, I dilated the arrows to make sure that all the holes in the arrows are covered. </a:t>
            </a:r>
          </a:p>
          <a:p>
            <a:endParaRPr lang="en-CA" dirty="0"/>
          </a:p>
          <a:p>
            <a:r>
              <a:rPr lang="en-CA" dirty="0"/>
              <a:t>The shapes are then decomposed further and by creating a region of interest for every shape. To create these regions of interest, I found the contour for every shape in the image and created a bounding box for every shape. After that, the area covered by the bounding box is extracted and a padding of black pixels is added to the top, bottom, left, right of that bounding box so that the contour for the shape is clearly visible. Feature extraction will be done on those images and to maintain uniformity across the different shapes I need to make sure that all the regions of interest are of the same size. Therefore, the regions of interest are resized to 250x200 before extracting feature vectors. </a:t>
            </a:r>
          </a:p>
        </p:txBody>
      </p:sp>
      <p:sp>
        <p:nvSpPr>
          <p:cNvPr id="4" name="Slide Number Placeholder 3"/>
          <p:cNvSpPr>
            <a:spLocks noGrp="1"/>
          </p:cNvSpPr>
          <p:nvPr>
            <p:ph type="sldNum" sz="quarter" idx="5"/>
          </p:nvPr>
        </p:nvSpPr>
        <p:spPr/>
        <p:txBody>
          <a:bodyPr/>
          <a:lstStyle/>
          <a:p>
            <a:fld id="{44D34B37-CB13-2D4F-A6D5-4523F15B6EEC}" type="slidenum">
              <a:rPr lang="en-US" smtClean="0"/>
              <a:t>7</a:t>
            </a:fld>
            <a:endParaRPr lang="en-US" dirty="0"/>
          </a:p>
        </p:txBody>
      </p:sp>
    </p:spTree>
    <p:extLst>
      <p:ext uri="{BB962C8B-B14F-4D97-AF65-F5344CB8AC3E}">
        <p14:creationId xmlns:p14="http://schemas.microsoft.com/office/powerpoint/2010/main" val="276475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outlines of geometric shapes used in flowcharts are highly differentiable ,so HoG descriptors would be able to capture such outline information. Therefore, the HoG descriptor will make up the first part of the feature vector. More representative features could also be added to the feature vector. If I find the minimum enclosing circle for every shape, I can find the ratio of the (area of shape contour / area of minimum enclosing circle). This ratio would be different for different shapes. For example, for circular shapes, this ratio would be closer to one, whereas for a triangle shape, the ratio would be a lot less that that, and this feature is also added to the feature vector.</a:t>
            </a:r>
          </a:p>
          <a:p>
            <a:endParaRPr lang="en-CA" dirty="0"/>
          </a:p>
          <a:p>
            <a:r>
              <a:rPr lang="en-CA" dirty="0"/>
              <a:t>For the arrows, the main features that I’m interested in is an approximation of the coordinate of the head of the arrows and an approximation of the coordinate of the tails of the arrow.  I first need to find all the connected components in the image , and then filter out the connected components that may be noise and are too small to be arrows. For the remaining connected components, I need to create a bounding box, and then find the centroid of every arrow which is the red dots in the image. By looking at the general structure of an arrow, I can assume that the centroid is always closer to the head of the arrow compared to the tail of the arrow. Therefore, to approximate the coordinate of the head of the arrow, I found the bounding box corner point that is closest to the centroid. The corner point diagonal to that chosen corner point can be used to approximate the coordinate of the tail of the arrow, and these points are the green dots in the image.</a:t>
            </a:r>
          </a:p>
        </p:txBody>
      </p:sp>
      <p:sp>
        <p:nvSpPr>
          <p:cNvPr id="4" name="Slide Number Placeholder 3"/>
          <p:cNvSpPr>
            <a:spLocks noGrp="1"/>
          </p:cNvSpPr>
          <p:nvPr>
            <p:ph type="sldNum" sz="quarter" idx="5"/>
          </p:nvPr>
        </p:nvSpPr>
        <p:spPr/>
        <p:txBody>
          <a:bodyPr/>
          <a:lstStyle/>
          <a:p>
            <a:fld id="{44D34B37-CB13-2D4F-A6D5-4523F15B6EEC}" type="slidenum">
              <a:rPr lang="en-US" smtClean="0"/>
              <a:t>8</a:t>
            </a:fld>
            <a:endParaRPr lang="en-US" dirty="0"/>
          </a:p>
        </p:txBody>
      </p:sp>
    </p:spTree>
    <p:extLst>
      <p:ext uri="{BB962C8B-B14F-4D97-AF65-F5344CB8AC3E}">
        <p14:creationId xmlns:p14="http://schemas.microsoft.com/office/powerpoint/2010/main" val="4119902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do shape classification, I will be training an SVM model. Since there is a clear margin of separation between the shapes classes, SVM would work relatively well. When looking for datasets, I was only able to find datasets of synthetically generated shapes., but the reality about hand-drawn shapes is that its very difficult to draw a perfectly symmetrical shape, and different people would draw the same shape in slightly different ways. Therefore, I decided to create my own dataset of hand-drawn shapes containing circles, diamonds, rectangles, and triangles. The dataset was gathered by asking five people to draw the four required shapes on a piece of paper. The drawn shapes were then filled with a distinctive color (pink) so that the shapes can easily be extracted when processing the data. After that, a video recording is started on every drawn shape, where the camera is kept static, and the paper is rotated so that the camera captures the shape at different orientations. These videos are all collected, and their frames are pre-processed and added to the dataset. </a:t>
            </a:r>
          </a:p>
          <a:p>
            <a:endParaRPr lang="en-CA" dirty="0"/>
          </a:p>
          <a:p>
            <a:r>
              <a:rPr lang="en-CA" dirty="0"/>
              <a:t>The pre-processing involves converting the image to the HSV colour space and doing thresholding on the Hue channel to filter out any colours that are not pink. After that the image is binarized and contour of the image is found and processed to produce the image seen here which is added to the dataset. I was able to create a training set consisting of 6,786 images and a testing set consisting of 1,600 images. To create the test set, I asked five different people to draw the four required shapes on a piece of paper, and the same data processing procedure is done. The results of testing my trained model on the test set can be seen in the confusion matrix. As you can see, the model is performing well as most predictions are along the diagonal and the weighted average precision and recall are both 93%. The classification results on the sample image can also be seen on the image to the right and all shapes were predicted correctly.. </a:t>
            </a:r>
          </a:p>
        </p:txBody>
      </p:sp>
      <p:sp>
        <p:nvSpPr>
          <p:cNvPr id="4" name="Slide Number Placeholder 3"/>
          <p:cNvSpPr>
            <a:spLocks noGrp="1"/>
          </p:cNvSpPr>
          <p:nvPr>
            <p:ph type="sldNum" sz="quarter" idx="5"/>
          </p:nvPr>
        </p:nvSpPr>
        <p:spPr/>
        <p:txBody>
          <a:bodyPr/>
          <a:lstStyle/>
          <a:p>
            <a:fld id="{44D34B37-CB13-2D4F-A6D5-4523F15B6EEC}" type="slidenum">
              <a:rPr lang="en-US" smtClean="0"/>
              <a:t>9</a:t>
            </a:fld>
            <a:endParaRPr lang="en-US" dirty="0"/>
          </a:p>
        </p:txBody>
      </p:sp>
    </p:spTree>
    <p:extLst>
      <p:ext uri="{BB962C8B-B14F-4D97-AF65-F5344CB8AC3E}">
        <p14:creationId xmlns:p14="http://schemas.microsoft.com/office/powerpoint/2010/main" val="3506714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5367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40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786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5940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3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5127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4563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578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8275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444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2330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720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80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8994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72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6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618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4/11/2022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739585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3.jpg"/><Relationship Id="rId10"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10.m4a"/><Relationship Id="rId7" Type="http://schemas.openxmlformats.org/officeDocument/2006/relationships/image" Target="../media/image1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9.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22.PNG"/><Relationship Id="rId4" Type="http://schemas.openxmlformats.org/officeDocument/2006/relationships/audio" Target="../media/media10.m4a"/><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20D7-FD82-4898-ADAF-E01DC7D15DA0}"/>
              </a:ext>
            </a:extLst>
          </p:cNvPr>
          <p:cNvSpPr>
            <a:spLocks noGrp="1"/>
          </p:cNvSpPr>
          <p:nvPr>
            <p:ph type="ctrTitle"/>
          </p:nvPr>
        </p:nvSpPr>
        <p:spPr>
          <a:xfrm>
            <a:off x="2419815" y="1380068"/>
            <a:ext cx="9083208" cy="2616199"/>
          </a:xfrm>
        </p:spPr>
        <p:txBody>
          <a:bodyPr>
            <a:normAutofit fontScale="90000"/>
          </a:bodyPr>
          <a:lstStyle/>
          <a:p>
            <a:r>
              <a:rPr lang="en-CA" dirty="0"/>
              <a:t>Hand-drawn Flowchart Template To Digital Flowchart</a:t>
            </a:r>
          </a:p>
        </p:txBody>
      </p:sp>
      <p:sp>
        <p:nvSpPr>
          <p:cNvPr id="3" name="Subtitle 2">
            <a:extLst>
              <a:ext uri="{FF2B5EF4-FFF2-40B4-BE49-F238E27FC236}">
                <a16:creationId xmlns:a16="http://schemas.microsoft.com/office/drawing/2014/main" id="{C16CDD7A-2FB1-475E-8302-33974FDB3F54}"/>
              </a:ext>
            </a:extLst>
          </p:cNvPr>
          <p:cNvSpPr>
            <a:spLocks noGrp="1"/>
          </p:cNvSpPr>
          <p:nvPr>
            <p:ph type="subTitle" idx="1"/>
          </p:nvPr>
        </p:nvSpPr>
        <p:spPr>
          <a:xfrm>
            <a:off x="4515377" y="3996267"/>
            <a:ext cx="6987645" cy="1388534"/>
          </a:xfrm>
        </p:spPr>
        <p:txBody>
          <a:bodyPr/>
          <a:lstStyle/>
          <a:p>
            <a:r>
              <a:rPr lang="en-CA" dirty="0"/>
              <a:t>Abdulrahman Elgendy</a:t>
            </a:r>
            <a:br>
              <a:rPr lang="en-CA" dirty="0"/>
            </a:br>
            <a:r>
              <a:rPr lang="en-CA" dirty="0"/>
              <a:t>400051947</a:t>
            </a:r>
          </a:p>
        </p:txBody>
      </p:sp>
      <p:pic>
        <p:nvPicPr>
          <p:cNvPr id="9" name="Audio 8">
            <a:hlinkClick r:id="" action="ppaction://media"/>
            <a:extLst>
              <a:ext uri="{FF2B5EF4-FFF2-40B4-BE49-F238E27FC236}">
                <a16:creationId xmlns:a16="http://schemas.microsoft.com/office/drawing/2014/main" id="{51EAF209-4775-4D18-BDE0-B42A6C0302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0634120"/>
      </p:ext>
    </p:extLst>
  </p:cSld>
  <p:clrMapOvr>
    <a:masterClrMapping/>
  </p:clrMapOvr>
  <mc:AlternateContent xmlns:mc="http://schemas.openxmlformats.org/markup-compatibility/2006">
    <mc:Choice xmlns:p14="http://schemas.microsoft.com/office/powerpoint/2010/main" Requires="p14">
      <p:transition spd="slow" p14:dur="2000" advTm="10487"/>
    </mc:Choice>
    <mc:Fallback>
      <p:transition spd="slow" advTm="10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Flowchart Reconstruction</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09" y="940522"/>
            <a:ext cx="10018713" cy="1311766"/>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CA" sz="1800" dirty="0"/>
              <a:t>Find source and destination of every arrow:</a:t>
            </a:r>
          </a:p>
          <a:p>
            <a:pPr lvl="1"/>
            <a:r>
              <a:rPr lang="en-CA" sz="1800" dirty="0"/>
              <a:t>The shape with the shortest distance to the tail of the arrow is the source of the arrow. </a:t>
            </a:r>
          </a:p>
          <a:p>
            <a:pPr lvl="1"/>
            <a:r>
              <a:rPr lang="en-CA" sz="1800" dirty="0"/>
              <a:t>The shape with the shortest distance to the head of the arrow is the destination of the arrow</a:t>
            </a:r>
            <a:r>
              <a:rPr lang="en-CA" sz="1400" dirty="0"/>
              <a:t>. </a:t>
            </a:r>
            <a:endParaRPr lang="en-US" sz="1400" dirty="0"/>
          </a:p>
        </p:txBody>
      </p:sp>
      <p:sp>
        <p:nvSpPr>
          <p:cNvPr id="19" name="TextBox 18">
            <a:extLst>
              <a:ext uri="{FF2B5EF4-FFF2-40B4-BE49-F238E27FC236}">
                <a16:creationId xmlns:a16="http://schemas.microsoft.com/office/drawing/2014/main" id="{3B9DF2FE-1A53-4074-874A-6E93AD2F32E5}"/>
              </a:ext>
            </a:extLst>
          </p:cNvPr>
          <p:cNvSpPr txBox="1"/>
          <p:nvPr/>
        </p:nvSpPr>
        <p:spPr>
          <a:xfrm>
            <a:off x="2645900" y="6006101"/>
            <a:ext cx="1782860" cy="369332"/>
          </a:xfrm>
          <a:prstGeom prst="rect">
            <a:avLst/>
          </a:prstGeom>
          <a:noFill/>
        </p:spPr>
        <p:txBody>
          <a:bodyPr wrap="none" rtlCol="0">
            <a:spAutoFit/>
          </a:bodyPr>
          <a:lstStyle/>
          <a:p>
            <a:r>
              <a:rPr lang="en-US" dirty="0"/>
              <a:t>Classified Shapes</a:t>
            </a:r>
          </a:p>
        </p:txBody>
      </p:sp>
      <p:sp>
        <p:nvSpPr>
          <p:cNvPr id="20" name="TextBox 19">
            <a:extLst>
              <a:ext uri="{FF2B5EF4-FFF2-40B4-BE49-F238E27FC236}">
                <a16:creationId xmlns:a16="http://schemas.microsoft.com/office/drawing/2014/main" id="{817E95BC-7FD3-4CE2-9A79-F2A19CD1AB59}"/>
              </a:ext>
            </a:extLst>
          </p:cNvPr>
          <p:cNvSpPr txBox="1"/>
          <p:nvPr/>
        </p:nvSpPr>
        <p:spPr>
          <a:xfrm>
            <a:off x="5850629" y="6006101"/>
            <a:ext cx="1708353" cy="369332"/>
          </a:xfrm>
          <a:prstGeom prst="rect">
            <a:avLst/>
          </a:prstGeom>
          <a:noFill/>
        </p:spPr>
        <p:txBody>
          <a:bodyPr wrap="none" rtlCol="0">
            <a:spAutoFit/>
          </a:bodyPr>
          <a:lstStyle/>
          <a:p>
            <a:r>
              <a:rPr lang="en-US" dirty="0"/>
              <a:t>Arrows Features</a:t>
            </a:r>
          </a:p>
        </p:txBody>
      </p:sp>
      <p:pic>
        <p:nvPicPr>
          <p:cNvPr id="5" name="Picture 4" descr="A screenshot of a computer&#10;&#10;Description automatically generated with low confidence">
            <a:extLst>
              <a:ext uri="{FF2B5EF4-FFF2-40B4-BE49-F238E27FC236}">
                <a16:creationId xmlns:a16="http://schemas.microsoft.com/office/drawing/2014/main" id="{AC3CB5A3-174B-490B-8B0A-F6E0E69D5EB2}"/>
              </a:ext>
            </a:extLst>
          </p:cNvPr>
          <p:cNvPicPr>
            <a:picLocks noChangeAspect="1"/>
          </p:cNvPicPr>
          <p:nvPr/>
        </p:nvPicPr>
        <p:blipFill>
          <a:blip r:embed="rId5"/>
          <a:stretch>
            <a:fillRect/>
          </a:stretch>
        </p:blipFill>
        <p:spPr>
          <a:xfrm>
            <a:off x="2217734" y="2394667"/>
            <a:ext cx="2668591" cy="3579456"/>
          </a:xfrm>
          <a:prstGeom prst="rect">
            <a:avLst/>
          </a:prstGeom>
        </p:spPr>
      </p:pic>
      <p:pic>
        <p:nvPicPr>
          <p:cNvPr id="9" name="Picture 8" descr="A screenshot of a computer screen&#10;&#10;Description automatically generated with medium confidence">
            <a:extLst>
              <a:ext uri="{FF2B5EF4-FFF2-40B4-BE49-F238E27FC236}">
                <a16:creationId xmlns:a16="http://schemas.microsoft.com/office/drawing/2014/main" id="{C253913B-A039-4B0B-9C6E-DED6BBB3A44C}"/>
              </a:ext>
            </a:extLst>
          </p:cNvPr>
          <p:cNvPicPr>
            <a:picLocks noChangeAspect="1"/>
          </p:cNvPicPr>
          <p:nvPr/>
        </p:nvPicPr>
        <p:blipFill>
          <a:blip r:embed="rId6"/>
          <a:stretch>
            <a:fillRect/>
          </a:stretch>
        </p:blipFill>
        <p:spPr>
          <a:xfrm>
            <a:off x="5370511" y="2394667"/>
            <a:ext cx="2668591" cy="3579456"/>
          </a:xfrm>
          <a:prstGeom prst="rect">
            <a:avLst/>
          </a:prstGeom>
        </p:spPr>
      </p:pic>
      <p:pic>
        <p:nvPicPr>
          <p:cNvPr id="4" name="Picture 3" descr="A picture containing text, whiteboard&#10;&#10;Description automatically generated">
            <a:extLst>
              <a:ext uri="{FF2B5EF4-FFF2-40B4-BE49-F238E27FC236}">
                <a16:creationId xmlns:a16="http://schemas.microsoft.com/office/drawing/2014/main" id="{755B1F9F-9FBD-4ABF-937B-276E26EE447B}"/>
              </a:ext>
            </a:extLst>
          </p:cNvPr>
          <p:cNvPicPr>
            <a:picLocks noChangeAspect="1"/>
          </p:cNvPicPr>
          <p:nvPr/>
        </p:nvPicPr>
        <p:blipFill>
          <a:blip r:embed="rId7"/>
          <a:stretch>
            <a:fillRect/>
          </a:stretch>
        </p:blipFill>
        <p:spPr>
          <a:xfrm>
            <a:off x="8352982" y="2394667"/>
            <a:ext cx="2772218" cy="3579456"/>
          </a:xfrm>
          <a:prstGeom prst="rect">
            <a:avLst/>
          </a:prstGeom>
        </p:spPr>
      </p:pic>
      <p:sp>
        <p:nvSpPr>
          <p:cNvPr id="10" name="TextBox 9">
            <a:extLst>
              <a:ext uri="{FF2B5EF4-FFF2-40B4-BE49-F238E27FC236}">
                <a16:creationId xmlns:a16="http://schemas.microsoft.com/office/drawing/2014/main" id="{0DA2B738-928D-425C-9A11-F0FC0A32BC17}"/>
              </a:ext>
            </a:extLst>
          </p:cNvPr>
          <p:cNvSpPr txBox="1"/>
          <p:nvPr/>
        </p:nvSpPr>
        <p:spPr>
          <a:xfrm>
            <a:off x="8793854" y="6006101"/>
            <a:ext cx="1978619" cy="369332"/>
          </a:xfrm>
          <a:prstGeom prst="rect">
            <a:avLst/>
          </a:prstGeom>
          <a:noFill/>
        </p:spPr>
        <p:txBody>
          <a:bodyPr wrap="none" rtlCol="0">
            <a:spAutoFit/>
          </a:bodyPr>
          <a:lstStyle/>
          <a:p>
            <a:r>
              <a:rPr lang="en-US" dirty="0"/>
              <a:t>Arrow Connections</a:t>
            </a:r>
          </a:p>
        </p:txBody>
      </p:sp>
      <p:pic>
        <p:nvPicPr>
          <p:cNvPr id="12" name="Audio 11">
            <a:hlinkClick r:id="" action="ppaction://media"/>
            <a:extLst>
              <a:ext uri="{FF2B5EF4-FFF2-40B4-BE49-F238E27FC236}">
                <a16:creationId xmlns:a16="http://schemas.microsoft.com/office/drawing/2014/main" id="{82ED4486-CDED-44BE-8011-15BA1F0131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49543610"/>
      </p:ext>
    </p:extLst>
  </p:cSld>
  <p:clrMapOvr>
    <a:masterClrMapping/>
  </p:clrMapOvr>
  <mc:AlternateContent xmlns:mc="http://schemas.openxmlformats.org/markup-compatibility/2006">
    <mc:Choice xmlns:p14="http://schemas.microsoft.com/office/powerpoint/2010/main" Requires="p14">
      <p:transition spd="slow" p14:dur="2000" advTm="62401"/>
    </mc:Choice>
    <mc:Fallback>
      <p:transition spd="slow" advTm="6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586" x="3875088" y="6575425"/>
          <p14:tracePt t="3594" x="3889375" y="6575425"/>
          <p14:tracePt t="3626" x="3905250" y="6575425"/>
          <p14:tracePt t="3902" x="3889375" y="6575425"/>
          <p14:tracePt t="3918" x="3875088" y="6575425"/>
          <p14:tracePt t="6670" x="3889375" y="6575425"/>
          <p14:tracePt t="11166" x="3949700" y="6575425"/>
          <p14:tracePt t="11178" x="4054475" y="6559550"/>
          <p14:tracePt t="11186" x="4187825" y="6529388"/>
          <p14:tracePt t="11194" x="4322763" y="6484938"/>
          <p14:tracePt t="11201" x="4546600" y="6396038"/>
          <p14:tracePt t="11211" x="4829175" y="6365875"/>
          <p14:tracePt t="11219" x="5335588" y="6365875"/>
          <p14:tracePt t="11228" x="5634038" y="6365875"/>
          <p14:tracePt t="11235" x="5946775" y="6365875"/>
          <p14:tracePt t="11244" x="6215063" y="6365875"/>
          <p14:tracePt t="11252" x="6483350" y="6365875"/>
          <p14:tracePt t="11260" x="6707188" y="6335713"/>
          <p14:tracePt t="11266" x="6915150" y="6276975"/>
          <p14:tracePt t="11274" x="7080250" y="6216650"/>
          <p14:tracePt t="11282" x="7258050" y="6157913"/>
          <p14:tracePt t="11290" x="7392988" y="6067425"/>
          <p14:tracePt t="11298" x="7526338" y="5964238"/>
          <p14:tracePt t="11308" x="7616825" y="5873750"/>
          <p14:tracePt t="11314" x="7720013" y="5740400"/>
          <p14:tracePt t="11322" x="7750175" y="5621338"/>
          <p14:tracePt t="11330" x="7810500" y="5500688"/>
          <p14:tracePt t="11338" x="7824788" y="5367338"/>
          <p14:tracePt t="11346" x="7824788" y="5248275"/>
          <p14:tracePt t="11354" x="7824788" y="5083175"/>
          <p14:tracePt t="11364" x="7824788" y="4935538"/>
          <p14:tracePt t="11370" x="7780338" y="4786313"/>
          <p14:tracePt t="11378" x="7766050" y="4637088"/>
          <p14:tracePt t="11386" x="7750175" y="4487863"/>
          <p14:tracePt t="11394" x="7750175" y="4443413"/>
          <p14:tracePt t="11401" x="7750175" y="4397375"/>
          <p14:tracePt t="11410" x="7750175" y="4383088"/>
          <p14:tracePt t="11417" x="7750175" y="4352925"/>
          <p14:tracePt t="11426" x="7750175" y="4338638"/>
          <p14:tracePt t="11442" x="7750175" y="4308475"/>
          <p14:tracePt t="11452" x="7750175" y="4294188"/>
          <p14:tracePt t="11458" x="7750175" y="4278313"/>
          <p14:tracePt t="11466" x="7720013" y="4249738"/>
          <p14:tracePt t="11476" x="7705725" y="4219575"/>
          <p14:tracePt t="11483" x="7675563" y="4203700"/>
          <p14:tracePt t="11492" x="7645400" y="4159250"/>
          <p14:tracePt t="11497" x="7631113" y="4144963"/>
          <p14:tracePt t="11506" x="7586663" y="4129088"/>
          <p14:tracePt t="11516" x="7542213" y="4100513"/>
          <p14:tracePt t="11521" x="7481888" y="4070350"/>
          <p14:tracePt t="11529" x="7423150" y="4040188"/>
          <p14:tracePt t="11540" x="7332663" y="4010025"/>
          <p14:tracePt t="11548" x="7258050" y="3951288"/>
          <p14:tracePt t="11560" x="7138988" y="3876675"/>
          <p14:tracePt t="11563" x="7050088" y="3832225"/>
          <p14:tracePt t="11582" x="7005638" y="3757613"/>
          <p14:tracePt t="11583" x="6915150" y="3711575"/>
          <p14:tracePt t="11592" x="6826250" y="3622675"/>
          <p14:tracePt t="11599" x="6765925" y="3592513"/>
          <p14:tracePt t="11608" x="6707188" y="3563938"/>
          <p14:tracePt t="11615" x="6662738" y="3533775"/>
          <p14:tracePt t="11624" x="6618288" y="3517900"/>
          <p14:tracePt t="11632" x="6602413" y="3503613"/>
          <p14:tracePt t="11640" x="6572250" y="3489325"/>
          <p14:tracePt t="11648" x="6513513" y="3473450"/>
          <p14:tracePt t="11656" x="6483350" y="3473450"/>
          <p14:tracePt t="11662" x="6453188" y="3459163"/>
          <p14:tracePt t="11670" x="6408738" y="3459163"/>
          <p14:tracePt t="11680" x="6364288" y="3459163"/>
          <p14:tracePt t="11685" x="6334125" y="3459163"/>
          <p14:tracePt t="11694" x="6303963" y="3459163"/>
          <p14:tracePt t="11702" x="6259513" y="3459163"/>
          <p14:tracePt t="11710" x="6229350" y="3459163"/>
          <p14:tracePt t="11718" x="6184900" y="3459163"/>
          <p14:tracePt t="11726" x="6140450" y="3459163"/>
          <p14:tracePt t="11734" x="6126163" y="3459163"/>
          <p14:tracePt t="11742" x="6065838" y="3473450"/>
          <p14:tracePt t="11749" x="6051550" y="3473450"/>
          <p14:tracePt t="11758" x="6021388" y="3489325"/>
          <p14:tracePt t="11766" x="5976938" y="3489325"/>
          <p14:tracePt t="11774" x="5946775" y="3489325"/>
          <p14:tracePt t="11783" x="5872163" y="3489325"/>
          <p14:tracePt t="11790" x="5857875" y="3489325"/>
          <p14:tracePt t="11797" x="5827713" y="3489325"/>
          <p14:tracePt t="11806" x="5813425" y="3489325"/>
          <p14:tracePt t="11814" x="5783263" y="3489325"/>
          <p14:tracePt t="11822" x="5767388" y="3489325"/>
          <p14:tracePt t="11840" x="5753100" y="3489325"/>
          <p14:tracePt t="11845" x="5738813" y="3489325"/>
          <p14:tracePt t="11854" x="5722938" y="3489325"/>
          <p14:tracePt t="11862" x="5722938" y="3503613"/>
          <p14:tracePt t="11996" x="5722938" y="3517900"/>
          <p14:tracePt t="12003" x="5738813" y="3548063"/>
          <p14:tracePt t="12014" x="5767388" y="3578225"/>
          <p14:tracePt t="12023" x="5797550" y="3592513"/>
          <p14:tracePt t="12028" x="5813425" y="3608388"/>
          <p14:tracePt t="12040" x="5842000" y="3636963"/>
          <p14:tracePt t="12044" x="5857875" y="3652838"/>
          <p14:tracePt t="12052" x="5888038" y="3667125"/>
          <p14:tracePt t="12060" x="5888038" y="3683000"/>
          <p14:tracePt t="12068" x="5902325" y="3697288"/>
          <p14:tracePt t="12076" x="5916613" y="3711575"/>
          <p14:tracePt t="12390" x="5902325" y="3711575"/>
          <p14:tracePt t="12407" x="5888038" y="3711575"/>
          <p14:tracePt t="12415" x="5872163" y="3711575"/>
          <p14:tracePt t="12432" x="5857875" y="3697288"/>
          <p14:tracePt t="12440" x="5857875" y="3683000"/>
          <p14:tracePt t="12450" x="5842000" y="3683000"/>
          <p14:tracePt t="12474" x="5827713" y="3667125"/>
          <p14:tracePt t="12481" x="5827713" y="3652838"/>
          <p14:tracePt t="12498" x="5813425" y="3652838"/>
          <p14:tracePt t="12506" x="5813425" y="3636963"/>
          <p14:tracePt t="12554" x="5813425" y="3622675"/>
          <p14:tracePt t="12586" x="5813425" y="3608388"/>
          <p14:tracePt t="12672" x="5813425" y="3592513"/>
          <p14:tracePt t="12728" x="5813425" y="3578225"/>
          <p14:tracePt t="13076" x="5827713" y="3578225"/>
          <p14:tracePt t="13084" x="5842000" y="3578225"/>
          <p14:tracePt t="13130" x="5857875" y="3578225"/>
          <p14:tracePt t="13186" x="5872163" y="3578225"/>
          <p14:tracePt t="13414" x="5888038" y="3578225"/>
          <p14:tracePt t="13439" x="5902325" y="3578225"/>
          <p14:tracePt t="13470" x="5916613" y="3578225"/>
          <p14:tracePt t="13502" x="5932488" y="3578225"/>
          <p14:tracePt t="13604" x="5946775" y="3578225"/>
          <p14:tracePt t="13864" x="5962650" y="3578225"/>
          <p14:tracePt t="13889" x="5976938" y="3578225"/>
          <p14:tracePt t="14062" x="5976938" y="3592513"/>
          <p14:tracePt t="14070" x="5991225" y="3592513"/>
          <p14:tracePt t="14118" x="5991225" y="3622675"/>
          <p14:tracePt t="14158" x="5991225" y="3636963"/>
          <p14:tracePt t="14188" x="5991225" y="3652838"/>
          <p14:tracePt t="14204" x="5991225" y="3667125"/>
          <p14:tracePt t="14220" x="5991225" y="3683000"/>
          <p14:tracePt t="14236" x="5991225" y="3697288"/>
          <p14:tracePt t="14252" x="5991225" y="3711575"/>
          <p14:tracePt t="14260" x="6007100" y="3727450"/>
          <p14:tracePt t="14276" x="6021388" y="3727450"/>
          <p14:tracePt t="14292" x="6021388" y="3741738"/>
          <p14:tracePt t="14300" x="6021388" y="3757613"/>
          <p14:tracePt t="14322" x="6035675" y="3771900"/>
          <p14:tracePt t="14330" x="6035675" y="3802063"/>
          <p14:tracePt t="14346" x="6051550" y="3802063"/>
          <p14:tracePt t="14354" x="6065838" y="3802063"/>
          <p14:tracePt t="14362" x="6065838" y="3816350"/>
          <p14:tracePt t="14394" x="6065838" y="3832225"/>
          <p14:tracePt t="14434" x="6065838" y="3846513"/>
          <p14:tracePt t="14458" x="6081713" y="3860800"/>
          <p14:tracePt t="14463" x="6081713" y="3876675"/>
          <p14:tracePt t="14488" x="6096000" y="3876675"/>
          <p14:tracePt t="14512" x="6096000" y="3890963"/>
          <p14:tracePt t="14520" x="6110288" y="3906838"/>
          <p14:tracePt t="14552" x="6140450" y="3921125"/>
          <p14:tracePt t="14576" x="6140450" y="3935413"/>
          <p14:tracePt t="14584" x="6170613" y="3935413"/>
          <p14:tracePt t="14592" x="6170613" y="3951288"/>
          <p14:tracePt t="14600" x="6184900" y="3951288"/>
          <p14:tracePt t="14616" x="6200775" y="3951288"/>
          <p14:tracePt t="14622" x="6200775" y="3965575"/>
          <p14:tracePt t="14638" x="6229350" y="3965575"/>
          <p14:tracePt t="14645" x="6229350" y="3979863"/>
          <p14:tracePt t="14670" x="6245225" y="3979863"/>
          <p14:tracePt t="14678" x="6259513" y="3979863"/>
          <p14:tracePt t="14686" x="6259513" y="3995738"/>
          <p14:tracePt t="14718" x="6275388" y="3995738"/>
          <p14:tracePt t="14726" x="6289675" y="3995738"/>
          <p14:tracePt t="14751" x="6303963" y="3995738"/>
          <p14:tracePt t="14779" x="6319838" y="3995738"/>
          <p14:tracePt t="14796" x="6334125" y="3995738"/>
          <p14:tracePt t="16202" x="6334125" y="4010025"/>
          <p14:tracePt t="16242" x="6334125" y="4025900"/>
          <p14:tracePt t="16258" x="6319838" y="4025900"/>
          <p14:tracePt t="16268" x="6303963" y="4025900"/>
          <p14:tracePt t="16312" x="6289675" y="4025900"/>
          <p14:tracePt t="16320" x="6215063" y="4025900"/>
          <p14:tracePt t="16328" x="6184900" y="4025900"/>
          <p14:tracePt t="16336" x="6156325" y="4025900"/>
          <p14:tracePt t="16352" x="6110288" y="4025900"/>
          <p14:tracePt t="16360" x="6096000" y="4025900"/>
          <p14:tracePt t="16368" x="6081713" y="4025900"/>
          <p14:tracePt t="16376" x="6065838" y="4025900"/>
          <p14:tracePt t="16382" x="6051550" y="4025900"/>
          <p14:tracePt t="16390" x="6035675" y="4025900"/>
          <p14:tracePt t="16406" x="6007100" y="4025900"/>
          <p14:tracePt t="16438" x="5991225" y="4025900"/>
          <p14:tracePt t="16454" x="5976938" y="4025900"/>
          <p14:tracePt t="16478" x="5962650" y="4025900"/>
          <p14:tracePt t="16486" x="5946775" y="4025900"/>
          <p14:tracePt t="16681" x="5932488" y="4025900"/>
          <p14:tracePt t="16690" x="5902325" y="4010025"/>
          <p14:tracePt t="16698" x="5872163" y="3979863"/>
          <p14:tracePt t="16706" x="5842000" y="3965575"/>
          <p14:tracePt t="16713" x="5827713" y="3951288"/>
          <p14:tracePt t="16721" x="5797550" y="3921125"/>
          <p14:tracePt t="16729" x="5753100" y="3890963"/>
          <p14:tracePt t="16735" x="5722938" y="3876675"/>
          <p14:tracePt t="16743" x="5722938" y="3860800"/>
          <p14:tracePt t="16751" x="5694363" y="3846513"/>
          <p14:tracePt t="16759" x="5678488" y="3832225"/>
          <p14:tracePt t="16767" x="5678488" y="3816350"/>
          <p14:tracePt t="16776" x="5648325" y="3802063"/>
          <p14:tracePt t="16783" x="5634038" y="3786188"/>
          <p14:tracePt t="16800" x="5619750" y="3757613"/>
          <p14:tracePt t="16833" x="5619750" y="3741738"/>
          <p14:tracePt t="16848" x="5619750" y="3727450"/>
          <p14:tracePt t="16861" x="5619750" y="3711575"/>
          <p14:tracePt t="16869" x="5619750" y="3697288"/>
          <p14:tracePt t="16877" x="5619750" y="3683000"/>
          <p14:tracePt t="16893" x="5619750" y="3652838"/>
          <p14:tracePt t="16909" x="5619750" y="3636963"/>
          <p14:tracePt t="16928" x="5619750" y="3622675"/>
          <p14:tracePt t="16941" x="5619750" y="3608388"/>
          <p14:tracePt t="16957" x="5634038" y="3608388"/>
          <p14:tracePt t="16971" x="5634038" y="3592513"/>
          <p14:tracePt t="16979" x="5648325" y="3578225"/>
          <p14:tracePt t="16995" x="5664200" y="3578225"/>
          <p14:tracePt t="17003" x="5678488" y="3548063"/>
          <p14:tracePt t="17011" x="5678488" y="3533775"/>
          <p14:tracePt t="17019" x="5694363" y="3533775"/>
          <p14:tracePt t="17027" x="5708650" y="3533775"/>
          <p14:tracePt t="17044" x="5722938" y="3533775"/>
          <p14:tracePt t="17067" x="5738813" y="3517900"/>
          <p14:tracePt t="17089" x="5753100" y="3517900"/>
          <p14:tracePt t="17137" x="5767388" y="3517900"/>
          <p14:tracePt t="17145" x="5783263" y="3517900"/>
          <p14:tracePt t="17153" x="5797550" y="3517900"/>
          <p14:tracePt t="17169" x="5813425" y="3517900"/>
          <p14:tracePt t="17177" x="5827713" y="3517900"/>
          <p14:tracePt t="17200" x="5842000" y="3517900"/>
          <p14:tracePt t="17207" x="5857875" y="3503613"/>
          <p14:tracePt t="20356" x="5872163" y="3503613"/>
          <p14:tracePt t="20402" x="5888038" y="3503613"/>
          <p14:tracePt t="20458" x="5902325" y="3503613"/>
          <p14:tracePt t="20528" x="5916613" y="3503613"/>
          <p14:tracePt t="20544" x="5932488" y="3503613"/>
          <p14:tracePt t="20568" x="5946775" y="3503613"/>
          <p14:tracePt t="20584" x="5962650" y="3503613"/>
          <p14:tracePt t="20600" x="5976938" y="3503613"/>
          <p14:tracePt t="20710" x="5962650" y="3503613"/>
          <p14:tracePt t="20718" x="5946775" y="3503613"/>
          <p14:tracePt t="20726" x="5932488" y="3503613"/>
          <p14:tracePt t="20734" x="5902325" y="3503613"/>
          <p14:tracePt t="20740" x="5888038" y="3503613"/>
          <p14:tracePt t="20748" x="5872163" y="3517900"/>
          <p14:tracePt t="20756" x="5857875" y="3517900"/>
          <p14:tracePt t="20764" x="5842000" y="3517900"/>
          <p14:tracePt t="20772" x="5827713" y="3517900"/>
          <p14:tracePt t="20780" x="5813425" y="3517900"/>
          <p14:tracePt t="20866" x="5842000" y="3517900"/>
          <p14:tracePt t="20874" x="5857875" y="3517900"/>
          <p14:tracePt t="20882" x="5888038" y="3517900"/>
          <p14:tracePt t="20889" x="5916613" y="3517900"/>
          <p14:tracePt t="20906" x="5946775" y="3517900"/>
          <p14:tracePt t="20984" x="5916613" y="3517900"/>
          <p14:tracePt t="20992" x="5902325" y="3517900"/>
          <p14:tracePt t="21000" x="5872163" y="3517900"/>
          <p14:tracePt t="21007" x="5842000" y="3517900"/>
          <p14:tracePt t="21016" x="5797550" y="3503613"/>
          <p14:tracePt t="21024" x="5753100" y="3503613"/>
          <p14:tracePt t="21032" x="5738813" y="3503613"/>
          <p14:tracePt t="21040" x="5708650" y="3503613"/>
          <p14:tracePt t="21048" x="5678488" y="3503613"/>
          <p14:tracePt t="21096" x="5694363" y="3503613"/>
          <p14:tracePt t="21104" x="5722938" y="3503613"/>
          <p14:tracePt t="21112" x="5738813" y="3503613"/>
          <p14:tracePt t="21120" x="5783263" y="3503613"/>
          <p14:tracePt t="21128" x="5797550" y="3503613"/>
          <p14:tracePt t="21136" x="5827713" y="3503613"/>
          <p14:tracePt t="21144" x="5857875" y="3503613"/>
          <p14:tracePt t="21160" x="5872163" y="3503613"/>
          <p14:tracePt t="21238" x="5857875" y="3503613"/>
          <p14:tracePt t="21246" x="5827713" y="3503613"/>
          <p14:tracePt t="21254" x="5813425" y="3489325"/>
          <p14:tracePt t="21262" x="5783263" y="3489325"/>
          <p14:tracePt t="21270" x="5767388" y="3489325"/>
          <p14:tracePt t="21278" x="5767388" y="3473450"/>
          <p14:tracePt t="21286" x="5753100" y="3473450"/>
          <p14:tracePt t="21318" x="5767388" y="3473450"/>
          <p14:tracePt t="21324" x="5797550" y="3473450"/>
          <p14:tracePt t="21332" x="5813425" y="3473450"/>
          <p14:tracePt t="21348" x="5827713" y="3473450"/>
          <p14:tracePt t="21356" x="5842000" y="3473450"/>
          <p14:tracePt t="21442" x="5827713" y="3473450"/>
          <p14:tracePt t="21458" x="5813425" y="3473450"/>
          <p14:tracePt t="21482" x="5797550" y="3473450"/>
          <p14:tracePt t="21576" x="5813425" y="3473450"/>
          <p14:tracePt t="21718" x="5797550" y="3473450"/>
          <p14:tracePt t="21734" x="5783263" y="3473450"/>
          <p14:tracePt t="21766" x="5767388" y="3473450"/>
          <p14:tracePt t="21773" x="5753100" y="3473450"/>
          <p14:tracePt t="21782" x="5753100" y="3489325"/>
          <p14:tracePt t="21790" x="5738813" y="3489325"/>
          <p14:tracePt t="21797" x="5738813" y="3503613"/>
          <p14:tracePt t="21804" x="5722938" y="3503613"/>
          <p14:tracePt t="21820" x="5708650" y="3517900"/>
          <p14:tracePt t="21828" x="5708650" y="3533775"/>
          <p14:tracePt t="21836" x="5694363" y="3533775"/>
          <p14:tracePt t="21852" x="5678488" y="3533775"/>
          <p14:tracePt t="21892" x="5678488" y="3548063"/>
          <p14:tracePt t="22136" x="5664200" y="3548063"/>
          <p14:tracePt t="22150" x="5648325" y="3533775"/>
          <p14:tracePt t="22165" x="5634038" y="3517900"/>
          <p14:tracePt t="22286" x="5619750" y="3517900"/>
          <p14:tracePt t="22302" x="5603875" y="3517900"/>
          <p14:tracePt t="22310" x="5589588" y="3517900"/>
          <p14:tracePt t="22318" x="5559425" y="3517900"/>
          <p14:tracePt t="22326" x="5545138" y="3517900"/>
          <p14:tracePt t="22334" x="5529263" y="3517900"/>
          <p14:tracePt t="22342" x="5499100" y="3533775"/>
          <p14:tracePt t="22350" x="5484813" y="3533775"/>
          <p14:tracePt t="22357" x="5440363" y="3548063"/>
          <p14:tracePt t="22366" x="5410200" y="3563938"/>
          <p14:tracePt t="22372" x="5380038" y="3563938"/>
          <p14:tracePt t="22380" x="5351463" y="3563938"/>
          <p14:tracePt t="22388" x="5321300" y="3563938"/>
          <p14:tracePt t="22396" x="5305425" y="3563938"/>
          <p14:tracePt t="22404" x="5260975" y="3563938"/>
          <p14:tracePt t="22412" x="5230813" y="3563938"/>
          <p14:tracePt t="22420" x="5202238" y="3563938"/>
          <p14:tracePt t="22429" x="5157788" y="3563938"/>
          <p14:tracePt t="22436" x="5127625" y="3563938"/>
          <p14:tracePt t="22444" x="5097463" y="3563938"/>
          <p14:tracePt t="22452" x="5037138" y="3563938"/>
          <p14:tracePt t="22460" x="5008563" y="3563938"/>
          <p14:tracePt t="22468" x="4978400" y="3563938"/>
          <p14:tracePt t="22476" x="4918075" y="3563938"/>
          <p14:tracePt t="22484" x="4859338" y="3563938"/>
          <p14:tracePt t="22489" x="4799013" y="3548063"/>
          <p14:tracePt t="22500" x="4694238" y="3503613"/>
          <p14:tracePt t="22507" x="4560888" y="3489325"/>
          <p14:tracePt t="22514" x="4456113" y="3459163"/>
          <p14:tracePt t="22521" x="4278313" y="3414713"/>
          <p14:tracePt t="22530" x="4129088" y="3368675"/>
          <p14:tracePt t="22538" x="4024313" y="3354388"/>
          <p14:tracePt t="22546" x="3875088" y="3324225"/>
          <p14:tracePt t="22554" x="3770313" y="3294063"/>
          <p14:tracePt t="22562" x="3681413" y="3279775"/>
          <p14:tracePt t="22570" x="3621088" y="3249613"/>
          <p14:tracePt t="22579" x="3548063" y="3235325"/>
          <p14:tracePt t="22586" x="3502025" y="3221038"/>
          <p14:tracePt t="22594" x="3457575" y="3205163"/>
          <p14:tracePt t="22602" x="3413125" y="3175000"/>
          <p14:tracePt t="22616" x="3398838" y="3175000"/>
          <p14:tracePt t="22624" x="3368675" y="3175000"/>
          <p14:tracePt t="22631" x="3368675" y="3160713"/>
          <p14:tracePt t="22640" x="3368675" y="3146425"/>
          <p14:tracePt t="22648" x="3352800" y="3146425"/>
          <p14:tracePt t="22657" x="3338513" y="3130550"/>
          <p14:tracePt t="22664" x="3324225" y="3100388"/>
          <p14:tracePt t="22671" x="3308350" y="3100388"/>
          <p14:tracePt t="22680" x="3279775" y="3055938"/>
          <p14:tracePt t="22688" x="3249613" y="3025775"/>
          <p14:tracePt t="22696" x="3233738" y="2997200"/>
          <p14:tracePt t="22704" x="3219450" y="2981325"/>
          <p14:tracePt t="22714" x="3189288" y="2951163"/>
          <p14:tracePt t="22720" x="3144838" y="2936875"/>
          <p14:tracePt t="22729" x="3144838" y="2922588"/>
          <p14:tracePt t="22736" x="3100388" y="2906713"/>
          <p14:tracePt t="22744" x="3070225" y="2892425"/>
          <p14:tracePt t="22752" x="3040063" y="2862263"/>
          <p14:tracePt t="22760" x="3011488" y="2847975"/>
          <p14:tracePt t="22768" x="2965450" y="2817813"/>
          <p14:tracePt t="22776" x="2921000" y="2787650"/>
          <p14:tracePt t="22784" x="2906713" y="2787650"/>
          <p14:tracePt t="22792" x="2862263" y="2773363"/>
          <p14:tracePt t="22800" x="2816225" y="2757488"/>
          <p14:tracePt t="22808" x="2757488" y="2757488"/>
          <p14:tracePt t="22816" x="2727325" y="2757488"/>
          <p14:tracePt t="22823" x="2668588" y="2743200"/>
          <p14:tracePt t="22831" x="2622550" y="2728913"/>
          <p14:tracePt t="22838" x="2563813" y="2728913"/>
          <p14:tracePt t="22846" x="2519363" y="2728913"/>
          <p14:tracePt t="22854" x="2459038" y="2728913"/>
          <p14:tracePt t="22863" x="2400300" y="2728913"/>
          <p14:tracePt t="22870" x="2339975" y="2743200"/>
          <p14:tracePt t="22878" x="2309813" y="2757488"/>
          <p14:tracePt t="22886" x="2265363" y="2773363"/>
          <p14:tracePt t="22894" x="2235200" y="2803525"/>
          <p14:tracePt t="22902" x="2206625" y="2817813"/>
          <p14:tracePt t="22910" x="2176463" y="2847975"/>
          <p14:tracePt t="22923" x="2160588" y="2862263"/>
          <p14:tracePt t="22926" x="2132013" y="2878138"/>
          <p14:tracePt t="22934" x="2116138" y="2906713"/>
          <p14:tracePt t="22942" x="2101850" y="2951163"/>
          <p14:tracePt t="22950" x="2085975" y="2981325"/>
          <p14:tracePt t="22955" x="2085975" y="3011488"/>
          <p14:tracePt t="22964" x="2085975" y="3071813"/>
          <p14:tracePt t="22972" x="2085975" y="3116263"/>
          <p14:tracePt t="22980" x="2085975" y="3160713"/>
          <p14:tracePt t="22987" x="2085975" y="3235325"/>
          <p14:tracePt t="22995" x="2085975" y="3324225"/>
          <p14:tracePt t="23004" x="2146300" y="3459163"/>
          <p14:tracePt t="23012" x="2176463" y="3563938"/>
          <p14:tracePt t="23019" x="2220913" y="3667125"/>
          <p14:tracePt t="23028" x="2251075" y="3802063"/>
          <p14:tracePt t="23036" x="2309813" y="3906838"/>
          <p14:tracePt t="23044" x="2325688" y="3995738"/>
          <p14:tracePt t="23052" x="2339975" y="4070350"/>
          <p14:tracePt t="23060" x="2370138" y="4129088"/>
          <p14:tracePt t="23068" x="2384425" y="4189413"/>
          <p14:tracePt t="23073" x="2400300" y="4233863"/>
          <p14:tracePt t="23081" x="2428875" y="4294188"/>
          <p14:tracePt t="23090" x="2444750" y="4338638"/>
          <p14:tracePt t="23098" x="2474913" y="4397375"/>
          <p14:tracePt t="23106" x="2489200" y="4427538"/>
          <p14:tracePt t="23113" x="2533650" y="4487863"/>
          <p14:tracePt t="23122" x="2563813" y="4532313"/>
          <p14:tracePt t="23130" x="2608263" y="4592638"/>
          <p14:tracePt t="23138" x="2652713" y="4665663"/>
          <p14:tracePt t="23146" x="2727325" y="4756150"/>
          <p14:tracePt t="23154" x="2771775" y="4814888"/>
          <p14:tracePt t="23162" x="2862263" y="4949825"/>
          <p14:tracePt t="23170" x="2921000" y="5024438"/>
          <p14:tracePt t="23178" x="3040063" y="5129213"/>
          <p14:tracePt t="23185" x="3130550" y="5232400"/>
          <p14:tracePt t="23192" x="3249613" y="5322888"/>
          <p14:tracePt t="23200" x="3352800" y="5411788"/>
          <p14:tracePt t="23208" x="3473450" y="5472113"/>
          <p14:tracePt t="23216" x="3576638" y="5546725"/>
          <p14:tracePt t="23223" x="3667125" y="5591175"/>
          <p14:tracePt t="23232" x="3756025" y="5635625"/>
          <p14:tracePt t="23239" x="3830638" y="5665788"/>
          <p14:tracePt t="23248" x="3905250" y="5665788"/>
          <p14:tracePt t="23255" x="3994150" y="5680075"/>
          <p14:tracePt t="23264" x="4068763" y="5680075"/>
          <p14:tracePt t="23272" x="4129088" y="5680075"/>
          <p14:tracePt t="23280" x="4203700" y="5680075"/>
          <p14:tracePt t="23288" x="4262438" y="5665788"/>
          <p14:tracePt t="23296" x="4322763" y="5621338"/>
          <p14:tracePt t="23304" x="4397375" y="5575300"/>
          <p14:tracePt t="23310" x="4456113" y="5486400"/>
          <p14:tracePt t="23317" x="4516438" y="5411788"/>
          <p14:tracePt t="23326" x="4546600" y="5337175"/>
          <p14:tracePt t="23334" x="4575175" y="5248275"/>
          <p14:tracePt t="23342" x="4621213" y="5143500"/>
          <p14:tracePt t="23349" x="4649788" y="5024438"/>
          <p14:tracePt t="23357" x="4649788" y="4905375"/>
          <p14:tracePt t="23366" x="4665663" y="4800600"/>
          <p14:tracePt t="23374" x="4665663" y="4681538"/>
          <p14:tracePt t="23382" x="4665663" y="4546600"/>
          <p14:tracePt t="23389" x="4665663" y="4443413"/>
          <p14:tracePt t="23398" x="4665663" y="4368800"/>
          <p14:tracePt t="23405" x="4665663" y="4219575"/>
          <p14:tracePt t="23414" x="4665663" y="4114800"/>
          <p14:tracePt t="23422" x="4635500" y="4010025"/>
          <p14:tracePt t="23428" x="4591050" y="3906838"/>
          <p14:tracePt t="23436" x="4560888" y="3816350"/>
          <p14:tracePt t="23444" x="4530725" y="3711575"/>
          <p14:tracePt t="23452" x="4486275" y="3652838"/>
          <p14:tracePt t="23460" x="4456113" y="3548063"/>
          <p14:tracePt t="23468" x="4441825" y="3459163"/>
          <p14:tracePt t="23475" x="4411663" y="3398838"/>
          <p14:tracePt t="23484" x="4381500" y="3340100"/>
          <p14:tracePt t="23492" x="4352925" y="3294063"/>
          <p14:tracePt t="23500" x="4322763" y="3235325"/>
          <p14:tracePt t="23508" x="4292600" y="3160713"/>
          <p14:tracePt t="23516" x="4248150" y="3116263"/>
          <p14:tracePt t="23523" x="4217988" y="3071813"/>
          <p14:tracePt t="23531" x="4173538" y="3011488"/>
          <p14:tracePt t="23539" x="4129088" y="2936875"/>
          <p14:tracePt t="23546" x="4098925" y="2906713"/>
          <p14:tracePt t="23554" x="4068763" y="2862263"/>
          <p14:tracePt t="23562" x="4010025" y="2803525"/>
          <p14:tracePt t="23570" x="3963988" y="2773363"/>
          <p14:tracePt t="23578" x="3919538" y="2743200"/>
          <p14:tracePt t="23586" x="3875088" y="2713038"/>
          <p14:tracePt t="23594" x="3816350" y="2698750"/>
          <p14:tracePt t="23602" x="3786188" y="2668588"/>
          <p14:tracePt t="23610" x="3725863" y="2654300"/>
          <p14:tracePt t="23618" x="3667125" y="2624138"/>
          <p14:tracePt t="23625" x="3621088" y="2624138"/>
          <p14:tracePt t="23633" x="3548063" y="2608263"/>
          <p14:tracePt t="23642" x="3487738" y="2593975"/>
          <p14:tracePt t="23650" x="3413125" y="2579688"/>
          <p14:tracePt t="23655" x="3324225" y="2579688"/>
          <p14:tracePt t="23664" x="3249613" y="2579688"/>
          <p14:tracePt t="23672" x="3175000" y="2579688"/>
          <p14:tracePt t="23680" x="3100388" y="2579688"/>
          <p14:tracePt t="23687" x="3025775" y="2579688"/>
          <p14:tracePt t="23696" x="2981325" y="2579688"/>
          <p14:tracePt t="23706" x="2906713" y="2593975"/>
          <p14:tracePt t="23713" x="2862263" y="2608263"/>
          <p14:tracePt t="23719" x="2816225" y="2638425"/>
          <p14:tracePt t="23728" x="2771775" y="2682875"/>
          <p14:tracePt t="23736" x="2757488" y="2698750"/>
          <p14:tracePt t="23744" x="2727325" y="2757488"/>
          <p14:tracePt t="23752" x="2697163" y="2832100"/>
          <p14:tracePt t="23760" x="2652713" y="2906713"/>
          <p14:tracePt t="23768" x="2638425" y="3011488"/>
          <p14:tracePt t="23774" x="2608263" y="3146425"/>
          <p14:tracePt t="23782" x="2593975" y="3249613"/>
          <p14:tracePt t="23790" x="2563813" y="3354388"/>
          <p14:tracePt t="23798" x="2563813" y="3473450"/>
          <p14:tracePt t="23805" x="2563813" y="3563938"/>
          <p14:tracePt t="23813" x="2563813" y="3652838"/>
          <p14:tracePt t="23822" x="2563813" y="3802063"/>
          <p14:tracePt t="23830" x="2563813" y="3906838"/>
          <p14:tracePt t="23837" x="2563813" y="3979863"/>
          <p14:tracePt t="23845" x="2563813" y="4084638"/>
          <p14:tracePt t="23853" x="2563813" y="4159250"/>
          <p14:tracePt t="23862" x="2578100" y="4219575"/>
          <p14:tracePt t="23870" x="2593975" y="4308475"/>
          <p14:tracePt t="23878" x="2608263" y="4368800"/>
          <p14:tracePt t="23886" x="2622550" y="4383088"/>
          <p14:tracePt t="23892" x="2652713" y="4443413"/>
          <p14:tracePt t="23900" x="2668588" y="4487863"/>
          <p14:tracePt t="23908" x="2713038" y="4518025"/>
          <p14:tracePt t="23916" x="2743200" y="4546600"/>
          <p14:tracePt t="23923" x="2801938" y="4576763"/>
          <p14:tracePt t="23932" x="2816225" y="4592638"/>
          <p14:tracePt t="23939" x="2906713" y="4621213"/>
          <p14:tracePt t="23948" x="2981325" y="4637088"/>
          <p14:tracePt t="23955" x="3084513" y="4651375"/>
          <p14:tracePt t="23964" x="3233738" y="4665663"/>
          <p14:tracePt t="23971" x="3413125" y="4665663"/>
          <p14:tracePt t="23980" x="3517900" y="4665663"/>
          <p14:tracePt t="23988" x="3711575" y="4665663"/>
          <p14:tracePt t="23996" x="3786188" y="4665663"/>
          <p14:tracePt t="24004" x="3844925" y="4665663"/>
          <p14:tracePt t="24011" x="3875088" y="4665663"/>
          <p14:tracePt t="24027" x="3889375" y="4665663"/>
          <p14:tracePt t="24034" x="3889375" y="4637088"/>
          <p14:tracePt t="24051" x="3889375" y="4606925"/>
          <p14:tracePt t="24058" x="3889375" y="4592638"/>
          <p14:tracePt t="24066" x="3889375" y="4576763"/>
          <p14:tracePt t="24074" x="3889375" y="4562475"/>
          <p14:tracePt t="24082" x="3889375" y="4546600"/>
          <p14:tracePt t="24090" x="3889375" y="4532313"/>
          <p14:tracePt t="24098" x="3875088" y="4532313"/>
          <p14:tracePt t="24106" x="3875088" y="4518025"/>
          <p14:tracePt t="24114" x="3860800" y="4502150"/>
          <p14:tracePt t="24128" x="3844925" y="4502150"/>
          <p14:tracePt t="24135" x="3844925" y="4487863"/>
          <p14:tracePt t="24152" x="3830638" y="4487863"/>
          <p14:tracePt t="24161" x="3816350" y="4487863"/>
          <p14:tracePt t="24168" x="3800475" y="4471988"/>
          <p14:tracePt t="24184" x="3786188" y="4457700"/>
          <p14:tracePt t="24200" x="3770313" y="4457700"/>
          <p14:tracePt t="24208" x="3756025" y="4457700"/>
          <p14:tracePt t="24224" x="3741738" y="4457700"/>
          <p14:tracePt t="24232" x="3725863" y="4457700"/>
          <p14:tracePt t="24246" x="3711575" y="4457700"/>
          <p14:tracePt t="24270" x="3695700" y="4457700"/>
          <p14:tracePt t="24286" x="3695700" y="4443413"/>
          <p14:tracePt t="25726" x="3711575" y="4443413"/>
          <p14:tracePt t="25742" x="3741738" y="4443413"/>
          <p14:tracePt t="25750" x="3770313" y="4443413"/>
          <p14:tracePt t="25758" x="3800475" y="4443413"/>
          <p14:tracePt t="25766" x="3830638" y="4443413"/>
          <p14:tracePt t="25772" x="3844925" y="4443413"/>
          <p14:tracePt t="25780" x="3875088" y="4443413"/>
          <p14:tracePt t="25788" x="3905250" y="4443413"/>
          <p14:tracePt t="25796" x="3935413" y="4443413"/>
          <p14:tracePt t="25803" x="3979863" y="4443413"/>
          <p14:tracePt t="25812" x="4010025" y="4443413"/>
          <p14:tracePt t="25820" x="4024313" y="4443413"/>
          <p14:tracePt t="25828" x="4038600" y="4443413"/>
          <p14:tracePt t="25836" x="4068763" y="4443413"/>
          <p14:tracePt t="25845" x="4084638" y="4443413"/>
          <p14:tracePt t="25851" x="4098925" y="4443413"/>
          <p14:tracePt t="25861" x="4129088" y="4443413"/>
          <p14:tracePt t="25868" x="4143375" y="4443413"/>
          <p14:tracePt t="25884" x="4173538" y="4443413"/>
          <p14:tracePt t="25891" x="4203700" y="4443413"/>
          <p14:tracePt t="25905" x="4232275" y="4443413"/>
          <p14:tracePt t="25914" x="4248150" y="4443413"/>
          <p14:tracePt t="25936" x="4278313" y="4443413"/>
          <p14:tracePt t="25953" x="4292600" y="4443413"/>
          <p14:tracePt t="25962" x="4322763" y="4443413"/>
          <p14:tracePt t="25970" x="4337050" y="4443413"/>
          <p14:tracePt t="25978" x="4367213" y="4443413"/>
          <p14:tracePt t="25986" x="4381500" y="4443413"/>
          <p14:tracePt t="25994" x="4397375" y="4443413"/>
          <p14:tracePt t="26002" x="4425950" y="4443413"/>
          <p14:tracePt t="26011" x="4441825" y="4443413"/>
          <p14:tracePt t="26016" x="4456113" y="4427538"/>
          <p14:tracePt t="26024" x="4471988" y="4427538"/>
          <p14:tracePt t="26032" x="4486275" y="4427538"/>
          <p14:tracePt t="26040" x="4500563" y="4427538"/>
          <p14:tracePt t="26048" x="4516438" y="4427538"/>
          <p14:tracePt t="26056" x="4530725" y="4427538"/>
          <p14:tracePt t="26071" x="4546600" y="4427538"/>
          <p14:tracePt t="26080" x="4560888" y="4427538"/>
          <p14:tracePt t="26088" x="4575175" y="4427538"/>
          <p14:tracePt t="26103" x="4591050" y="4427538"/>
          <p14:tracePt t="26112" x="4605338" y="4413250"/>
          <p14:tracePt t="26126" x="4621213" y="4413250"/>
          <p14:tracePt t="26133" x="4649788" y="4397375"/>
          <p14:tracePt t="26149" x="4665663" y="4397375"/>
          <p14:tracePt t="26157" x="4679950" y="4383088"/>
          <p14:tracePt t="26165" x="4710113" y="4383088"/>
          <p14:tracePt t="26189" x="4740275" y="4368800"/>
          <p14:tracePt t="26197" x="4754563" y="4368800"/>
          <p14:tracePt t="26205" x="4754563" y="4338638"/>
          <p14:tracePt t="26213" x="4784725" y="4322763"/>
          <p14:tracePt t="26221" x="4814888" y="4308475"/>
          <p14:tracePt t="26229" x="4829175" y="4308475"/>
          <p14:tracePt t="26237" x="4843463" y="4294188"/>
          <p14:tracePt t="26244" x="4859338" y="4278313"/>
          <p14:tracePt t="26251" x="4873625" y="4278313"/>
          <p14:tracePt t="26260" x="4903788" y="4278313"/>
          <p14:tracePt t="26267" x="4933950" y="4264025"/>
          <p14:tracePt t="26284" x="4978400" y="4249738"/>
          <p14:tracePt t="26292" x="5022850" y="4219575"/>
          <p14:tracePt t="26300" x="5037138" y="4189413"/>
          <p14:tracePt t="26308" x="5127625" y="4159250"/>
          <p14:tracePt t="26316" x="5172075" y="4114800"/>
          <p14:tracePt t="26324" x="5230813" y="4084638"/>
          <p14:tracePt t="26332" x="5291138" y="4040188"/>
          <p14:tracePt t="26340" x="5380038" y="3979863"/>
          <p14:tracePt t="26348" x="5426075" y="3951288"/>
          <p14:tracePt t="26356" x="5470525" y="3906838"/>
          <p14:tracePt t="26364" x="5499100" y="3876675"/>
          <p14:tracePt t="26372" x="5545138" y="3832225"/>
          <p14:tracePt t="26380" x="5573713" y="3802063"/>
          <p14:tracePt t="26388" x="5589588" y="3771900"/>
          <p14:tracePt t="26396" x="5619750" y="3757613"/>
          <p14:tracePt t="26403" x="5634038" y="3727450"/>
          <p14:tracePt t="26412" x="5634038" y="3711575"/>
          <p14:tracePt t="26421" x="5664200" y="3697288"/>
          <p14:tracePt t="26430" x="5678488" y="3683000"/>
          <p14:tracePt t="26437" x="5678488" y="3667125"/>
          <p14:tracePt t="26446" x="5694363" y="3652838"/>
          <p14:tracePt t="26464" x="5708650" y="3636963"/>
          <p14:tracePt t="26472" x="5722938" y="3622675"/>
          <p14:tracePt t="26480" x="5722938" y="3608388"/>
          <p14:tracePt t="26488" x="5738813" y="3608388"/>
          <p14:tracePt t="26503" x="5753100" y="3592513"/>
          <p14:tracePt t="26514" x="5753100" y="3578225"/>
          <p14:tracePt t="26522" x="5767388" y="3563938"/>
          <p14:tracePt t="26538" x="5783263" y="3548063"/>
          <p14:tracePt t="26546" x="5797550" y="3533775"/>
          <p14:tracePt t="34446" x="5797550" y="3548063"/>
          <p14:tracePt t="34454" x="5797550" y="3667125"/>
          <p14:tracePt t="34462" x="5797550" y="3683000"/>
          <p14:tracePt t="34470" x="5797550" y="3697288"/>
          <p14:tracePt t="34486" x="5797550" y="3711575"/>
          <p14:tracePt t="34502" x="5797550" y="3727450"/>
          <p14:tracePt t="34510" x="5797550" y="3757613"/>
          <p14:tracePt t="34526" x="5797550" y="3771900"/>
          <p14:tracePt t="34534" x="5797550" y="3786188"/>
          <p14:tracePt t="34542" x="5797550" y="3802063"/>
          <p14:tracePt t="34548" x="5797550" y="3816350"/>
          <p14:tracePt t="34563" x="5797550" y="3846513"/>
          <p14:tracePt t="34579" x="5797550" y="3860800"/>
          <p14:tracePt t="34588" x="5797550" y="3876675"/>
          <p14:tracePt t="34595" x="5797550" y="3890963"/>
          <p14:tracePt t="34604" x="5797550" y="3921125"/>
          <p14:tracePt t="34612" x="5797550" y="3935413"/>
          <p14:tracePt t="34628" x="5797550" y="3965575"/>
          <p14:tracePt t="34637" x="5797550" y="3995738"/>
          <p14:tracePt t="34652" x="5797550" y="4025900"/>
          <p14:tracePt t="34666" x="5797550" y="4040188"/>
          <p14:tracePt t="34681" x="5797550" y="4054475"/>
          <p14:tracePt t="34690" x="5783263" y="4054475"/>
          <p14:tracePt t="34698" x="5783263" y="4070350"/>
          <p14:tracePt t="34762" x="5767388" y="4070350"/>
          <p14:tracePt t="34792" x="5753100" y="4070350"/>
          <p14:tracePt t="34808" x="5753100" y="4084638"/>
          <p14:tracePt t="34815" x="5738813" y="4084638"/>
          <p14:tracePt t="34823" x="5738813" y="4100513"/>
          <p14:tracePt t="34880" x="5753100" y="4100513"/>
          <p14:tracePt t="34888" x="5783263" y="4100513"/>
          <p14:tracePt t="34895" x="5797550" y="4100513"/>
          <p14:tracePt t="34902" x="5813425" y="4100513"/>
          <p14:tracePt t="34910" x="5857875" y="4084638"/>
          <p14:tracePt t="34928" x="5888038" y="4084638"/>
          <p14:tracePt t="34933" x="5888038" y="4070350"/>
          <p14:tracePt t="34942" x="5902325" y="4070350"/>
          <p14:tracePt t="34950" x="5916613" y="4070350"/>
          <p14:tracePt t="34958" x="5932488" y="4054475"/>
          <p14:tracePt t="34966" x="5946775" y="4054475"/>
          <p14:tracePt t="34974" x="5976938" y="4025900"/>
          <p14:tracePt t="34990" x="5991225" y="4010025"/>
          <p14:tracePt t="34998" x="6007100" y="4010025"/>
          <p14:tracePt t="35116" x="6021388" y="4010025"/>
          <p14:tracePt t="35124" x="6035675" y="4010025"/>
          <p14:tracePt t="35129" x="6051550" y="4010025"/>
          <p14:tracePt t="35161" x="6065838" y="4010025"/>
          <p14:tracePt t="35186" x="6081713" y="4010025"/>
          <p14:tracePt t="35296" x="6065838" y="4010025"/>
          <p14:tracePt t="35320" x="6051550" y="4010025"/>
          <p14:tracePt t="35328" x="6021388" y="4010025"/>
          <p14:tracePt t="35366" x="6007100" y="4010025"/>
          <p14:tracePt t="35446" x="6021388" y="4010025"/>
          <p14:tracePt t="35454" x="6035675" y="4010025"/>
          <p14:tracePt t="35470" x="6051550" y="4010025"/>
          <p14:tracePt t="35478" x="6065838" y="4010025"/>
          <p14:tracePt t="35508" x="6081713" y="4010025"/>
          <p14:tracePt t="35540" x="6081713" y="3995738"/>
          <p14:tracePt t="35548" x="6065838" y="3995738"/>
          <p14:tracePt t="35556" x="6051550" y="3995738"/>
          <p14:tracePt t="35588" x="6035675" y="3995738"/>
          <p14:tracePt t="35674" x="6051550" y="3995738"/>
          <p14:tracePt t="35690" x="6065838" y="3995738"/>
          <p14:tracePt t="35752" x="6051550" y="3995738"/>
          <p14:tracePt t="35760" x="6035675" y="3995738"/>
          <p14:tracePt t="35768" x="6021388" y="3995738"/>
          <p14:tracePt t="35784" x="6007100" y="3995738"/>
          <p14:tracePt t="35800" x="5991225" y="3995738"/>
          <p14:tracePt t="35918" x="6007100" y="3995738"/>
          <p14:tracePt t="36178" x="6021388" y="3995738"/>
          <p14:tracePt t="36704" x="5976938" y="3995738"/>
          <p14:tracePt t="36711" x="5962650" y="3995738"/>
          <p14:tracePt t="36720" x="5902325" y="3995738"/>
          <p14:tracePt t="36728" x="5827713" y="3995738"/>
          <p14:tracePt t="36736" x="5767388" y="3995738"/>
          <p14:tracePt t="36744" x="5708650" y="3995738"/>
          <p14:tracePt t="36752" x="5619750" y="3995738"/>
          <p14:tracePt t="36760" x="5514975" y="3995738"/>
          <p14:tracePt t="36768" x="5440363" y="3995738"/>
          <p14:tracePt t="36774" x="5335588" y="4010025"/>
          <p14:tracePt t="36784" x="5260975" y="4025900"/>
          <p14:tracePt t="36790" x="5127625" y="4070350"/>
          <p14:tracePt t="36798" x="5067300" y="4084638"/>
          <p14:tracePt t="36806" x="4933950" y="4100513"/>
          <p14:tracePt t="36816" x="4829175" y="4114800"/>
          <p14:tracePt t="36824" x="4665663" y="4129088"/>
          <p14:tracePt t="36832" x="4456113" y="4129088"/>
          <p14:tracePt t="36840" x="4306888" y="4159250"/>
          <p14:tracePt t="36848" x="4157663" y="4159250"/>
          <p14:tracePt t="36855" x="4024313" y="4175125"/>
          <p14:tracePt t="36864" x="3905250" y="4175125"/>
          <p14:tracePt t="36871" x="3830638" y="4175125"/>
          <p14:tracePt t="36880" x="3756025" y="4175125"/>
          <p14:tracePt t="36888" x="3695700" y="4189413"/>
          <p14:tracePt t="36898" x="3651250" y="4189413"/>
          <p14:tracePt t="36904" x="3621088" y="4203700"/>
          <p14:tracePt t="36914" x="3606800" y="4203700"/>
          <p14:tracePt t="36922" x="3592513" y="4203700"/>
          <p14:tracePt t="36933" x="3592513" y="4219575"/>
          <p14:tracePt t="36938" x="3576638" y="4249738"/>
          <p14:tracePt t="36958" x="3576638" y="4264025"/>
          <p14:tracePt t="36968" x="3576638" y="4487863"/>
          <p14:tracePt t="37002" x="3576638" y="4592638"/>
          <p14:tracePt t="37004" x="3592513" y="4695825"/>
          <p14:tracePt t="37012" x="3695700" y="5157788"/>
          <p14:tracePt t="37020" x="3695700" y="5262563"/>
          <p14:tracePt t="37026" x="3695700" y="5322888"/>
          <p14:tracePt t="37034" x="3695700" y="5367338"/>
          <p14:tracePt t="37042" x="3695700" y="5397500"/>
          <p14:tracePt t="37050" x="3695700" y="5441950"/>
          <p14:tracePt t="37058" x="3695700" y="5456238"/>
          <p14:tracePt t="37066" x="3681413" y="5516563"/>
          <p14:tracePt t="37074" x="3667125" y="5530850"/>
          <p14:tracePt t="37083" x="3636963" y="5561013"/>
          <p14:tracePt t="37090" x="3621088" y="5575300"/>
          <p14:tracePt t="37099" x="3592513" y="5591175"/>
          <p14:tracePt t="37106" x="3548063" y="5621338"/>
          <p14:tracePt t="37114" x="3532188" y="5649913"/>
          <p14:tracePt t="37122" x="3487738" y="5680075"/>
          <p14:tracePt t="37130" x="3443288" y="5694363"/>
          <p14:tracePt t="37138" x="3398838" y="5724525"/>
          <p14:tracePt t="37143" x="3338513" y="5740400"/>
          <p14:tracePt t="37152" x="3294063" y="5754688"/>
          <p14:tracePt t="37160" x="3233738" y="5754688"/>
          <p14:tracePt t="37167" x="3175000" y="5754688"/>
          <p14:tracePt t="37175" x="3114675" y="5754688"/>
          <p14:tracePt t="37184" x="3084513" y="5754688"/>
          <p14:tracePt t="37192" x="3040063" y="5754688"/>
          <p14:tracePt t="37200" x="2995613" y="5754688"/>
          <p14:tracePt t="37208" x="2965450" y="5754688"/>
          <p14:tracePt t="37216" x="2951163" y="5754688"/>
          <p14:tracePt t="37223" x="2921000" y="5754688"/>
          <p14:tracePt t="37232" x="2921000" y="5740400"/>
          <p14:tracePt t="37240" x="2890838" y="5710238"/>
          <p14:tracePt t="37248" x="2862263" y="5680075"/>
          <p14:tracePt t="37256" x="2862263" y="5635625"/>
          <p14:tracePt t="37262" x="2846388" y="5575300"/>
          <p14:tracePt t="37269" x="2816225" y="5486400"/>
          <p14:tracePt t="37278" x="2801938" y="5411788"/>
          <p14:tracePt t="37285" x="2787650" y="5337175"/>
          <p14:tracePt t="37293" x="2787650" y="5232400"/>
          <p14:tracePt t="37302" x="2787650" y="5099050"/>
          <p14:tracePt t="37310" x="2787650" y="4979988"/>
          <p14:tracePt t="37318" x="2787650" y="4860925"/>
          <p14:tracePt t="37326" x="2787650" y="4756150"/>
          <p14:tracePt t="37334" x="2787650" y="4576763"/>
          <p14:tracePt t="37342" x="2787650" y="4471988"/>
          <p14:tracePt t="37350" x="2787650" y="4322763"/>
          <p14:tracePt t="37358" x="2787650" y="4175125"/>
          <p14:tracePt t="37366" x="2787650" y="4084638"/>
          <p14:tracePt t="37374" x="2787650" y="3979863"/>
          <p14:tracePt t="37380" x="2787650" y="3846513"/>
          <p14:tracePt t="37388" x="2787650" y="3727450"/>
          <p14:tracePt t="37396" x="2787650" y="3652838"/>
          <p14:tracePt t="37404" x="2801938" y="3548063"/>
          <p14:tracePt t="37412" x="2816225" y="3459163"/>
          <p14:tracePt t="37420" x="2832100" y="3398838"/>
          <p14:tracePt t="37428" x="2890838" y="3309938"/>
          <p14:tracePt t="37436" x="2921000" y="3249613"/>
          <p14:tracePt t="37443" x="2951163" y="3221038"/>
          <p14:tracePt t="37452" x="3011488" y="3160713"/>
          <p14:tracePt t="37460" x="3055938" y="3116263"/>
          <p14:tracePt t="37468" x="3070225" y="3100388"/>
          <p14:tracePt t="37476" x="3159125" y="3055938"/>
          <p14:tracePt t="37484" x="3219450" y="3025775"/>
          <p14:tracePt t="37492" x="3263900" y="3011488"/>
          <p14:tracePt t="37498" x="3308350" y="3011488"/>
          <p14:tracePt t="37508" x="3398838" y="2981325"/>
          <p14:tracePt t="37514" x="3457575" y="2981325"/>
          <p14:tracePt t="37522" x="3502025" y="2967038"/>
          <p14:tracePt t="37530" x="3592513" y="2967038"/>
          <p14:tracePt t="37538" x="3621088" y="2967038"/>
          <p14:tracePt t="37546" x="3695700" y="2967038"/>
          <p14:tracePt t="37554" x="3725863" y="2967038"/>
          <p14:tracePt t="37562" x="3786188" y="2967038"/>
          <p14:tracePt t="37570" x="3830638" y="2967038"/>
          <p14:tracePt t="37577" x="3875088" y="2967038"/>
          <p14:tracePt t="37586" x="3963988" y="2981325"/>
          <p14:tracePt t="37593" x="4024313" y="2997200"/>
          <p14:tracePt t="37602" x="4084638" y="3011488"/>
          <p14:tracePt t="37609" x="4143375" y="3011488"/>
          <p14:tracePt t="37616" x="4187825" y="3041650"/>
          <p14:tracePt t="37624" x="4232275" y="3071813"/>
          <p14:tracePt t="37632" x="4292600" y="3116263"/>
          <p14:tracePt t="37640" x="4337050" y="3160713"/>
          <p14:tracePt t="37649" x="4381500" y="3235325"/>
          <p14:tracePt t="37656" x="4441825" y="3294063"/>
          <p14:tracePt t="37665" x="4500563" y="3384550"/>
          <p14:tracePt t="37672" x="4575175" y="3473450"/>
          <p14:tracePt t="37680" x="4621213" y="3578225"/>
          <p14:tracePt t="37688" x="4710113" y="3711575"/>
          <p14:tracePt t="37696" x="4754563" y="3832225"/>
          <p14:tracePt t="37704" x="4799013" y="3951288"/>
          <p14:tracePt t="37712" x="4829175" y="4025900"/>
          <p14:tracePt t="37720" x="4829175" y="4114800"/>
          <p14:tracePt t="37728" x="4843463" y="4203700"/>
          <p14:tracePt t="37734" x="4843463" y="4278313"/>
          <p14:tracePt t="37741" x="4843463" y="4352925"/>
          <p14:tracePt t="37751" x="4843463" y="4427538"/>
          <p14:tracePt t="37758" x="4843463" y="4487863"/>
          <p14:tracePt t="37766" x="4829175" y="4562475"/>
          <p14:tracePt t="37774" x="4814888" y="4621213"/>
          <p14:tracePt t="37782" x="4784725" y="4681538"/>
          <p14:tracePt t="37790" x="4754563" y="4725988"/>
          <p14:tracePt t="37798" x="4694238" y="4786313"/>
          <p14:tracePt t="37806" x="4649788" y="4830763"/>
          <p14:tracePt t="37815" x="4591050" y="4860925"/>
          <p14:tracePt t="37822" x="4516438" y="4919663"/>
          <p14:tracePt t="37830" x="4456113" y="4919663"/>
          <p14:tracePt t="37838" x="4381500" y="4964113"/>
          <p14:tracePt t="37846" x="4292600" y="4979988"/>
          <p14:tracePt t="37852" x="4217988" y="4979988"/>
          <p14:tracePt t="37859" x="4143375" y="4979988"/>
          <p14:tracePt t="37868" x="4084638" y="4979988"/>
          <p14:tracePt t="37876" x="4010025" y="4979988"/>
          <p14:tracePt t="37884" x="3949700" y="4979988"/>
          <p14:tracePt t="37891" x="3875088" y="4949825"/>
          <p14:tracePt t="37900" x="3800475" y="4875213"/>
          <p14:tracePt t="37908" x="3711575" y="4830763"/>
          <p14:tracePt t="37916" x="3667125" y="4740275"/>
          <p14:tracePt t="37924" x="3592513" y="4651375"/>
          <p14:tracePt t="37932" x="3532188" y="4532313"/>
          <p14:tracePt t="37940" x="3487738" y="4397375"/>
          <p14:tracePt t="37948" x="3427413" y="4249738"/>
          <p14:tracePt t="37956" x="3427413" y="4129088"/>
          <p14:tracePt t="37964" x="3382963" y="3965575"/>
          <p14:tracePt t="37970" x="3382963" y="3802063"/>
          <p14:tracePt t="37978" x="3382963" y="3711575"/>
          <p14:tracePt t="37986" x="3382963" y="3548063"/>
          <p14:tracePt t="37994" x="3382963" y="3414713"/>
          <p14:tracePt t="38002" x="3398838" y="3340100"/>
          <p14:tracePt t="38009" x="3457575" y="3175000"/>
          <p14:tracePt t="38018" x="3517900" y="3086100"/>
          <p14:tracePt t="38028" x="3562350" y="3025775"/>
          <p14:tracePt t="38034" x="3651250" y="2936875"/>
          <p14:tracePt t="38042" x="3681413" y="2878138"/>
          <p14:tracePt t="38050" x="3756025" y="2803525"/>
          <p14:tracePt t="38058" x="3800475" y="2773363"/>
          <p14:tracePt t="38066" x="3816350" y="2757488"/>
          <p14:tracePt t="38073" x="3830638" y="2757488"/>
          <p14:tracePt t="38080" x="3844925" y="2757488"/>
          <p14:tracePt t="38088" x="3860800" y="2757488"/>
          <p14:tracePt t="38104" x="3875088" y="2757488"/>
          <p14:tracePt t="38112" x="3889375" y="2757488"/>
          <p14:tracePt t="38128" x="3919538" y="2757488"/>
          <p14:tracePt t="38136" x="3949700" y="2757488"/>
          <p14:tracePt t="38152" x="3979863" y="2787650"/>
          <p14:tracePt t="38159" x="3994150" y="2803525"/>
          <p14:tracePt t="38177" x="4010025" y="2817813"/>
          <p14:tracePt t="38184" x="4024313" y="2817813"/>
          <p14:tracePt t="38356" x="4024313" y="2832100"/>
          <p14:tracePt t="38412" x="4024313" y="2847975"/>
          <p14:tracePt t="38458" x="4024313" y="2862263"/>
          <p14:tracePt t="38482" x="4024313" y="2878138"/>
          <p14:tracePt t="38514" x="4024313" y="2892425"/>
          <p14:tracePt t="38530" x="4024313" y="2906713"/>
          <p14:tracePt t="38546" x="4038600" y="2922588"/>
          <p14:tracePt t="38552" x="4054475" y="2951163"/>
          <p14:tracePt t="38559" x="4084638" y="2981325"/>
          <p14:tracePt t="38568" x="4098925" y="2997200"/>
          <p14:tracePt t="38575" x="4129088" y="3025775"/>
          <p14:tracePt t="38583" x="4157663" y="3041650"/>
          <p14:tracePt t="38593" x="4187825" y="3055938"/>
          <p14:tracePt t="38600" x="4217988" y="3071813"/>
          <p14:tracePt t="38607" x="4248150" y="3086100"/>
          <p14:tracePt t="38616" x="4292600" y="3116263"/>
          <p14:tracePt t="38624" x="4352925" y="3130550"/>
          <p14:tracePt t="38632" x="4397375" y="3160713"/>
          <p14:tracePt t="38640" x="4425950" y="3190875"/>
          <p14:tracePt t="38648" x="4486275" y="3205163"/>
          <p14:tracePt t="38656" x="4516438" y="3235325"/>
          <p14:tracePt t="38664" x="4560888" y="3265488"/>
          <p14:tracePt t="38670" x="4605338" y="3294063"/>
          <p14:tracePt t="38678" x="4635500" y="3309938"/>
          <p14:tracePt t="38686" x="4679950" y="3324225"/>
          <p14:tracePt t="38694" x="4724400" y="3354388"/>
          <p14:tracePt t="38701" x="4754563" y="3368675"/>
          <p14:tracePt t="38709" x="4799013" y="3398838"/>
          <p14:tracePt t="38718" x="4814888" y="3429000"/>
          <p14:tracePt t="38725" x="4859338" y="3429000"/>
          <p14:tracePt t="38733" x="4889500" y="3443288"/>
          <p14:tracePt t="38742" x="4903788" y="3459163"/>
          <p14:tracePt t="38750" x="4948238" y="3473450"/>
          <p14:tracePt t="38757" x="4992688" y="3489325"/>
          <p14:tracePt t="38765" x="5022850" y="3503613"/>
          <p14:tracePt t="38773" x="5053013" y="3517900"/>
          <p14:tracePt t="38782" x="5083175" y="3517900"/>
          <p14:tracePt t="38788" x="5127625" y="3533775"/>
          <p14:tracePt t="38796" x="5141913" y="3548063"/>
          <p14:tracePt t="38804" x="5172075" y="3548063"/>
          <p14:tracePt t="38812" x="5186363" y="3548063"/>
          <p14:tracePt t="38820" x="5202238" y="3548063"/>
          <p14:tracePt t="38828" x="5230813" y="3548063"/>
          <p14:tracePt t="38836" x="5246688" y="3548063"/>
          <p14:tracePt t="38852" x="5260975" y="3548063"/>
          <p14:tracePt t="38860" x="5291138" y="3548063"/>
          <p14:tracePt t="38868" x="5305425" y="3548063"/>
          <p14:tracePt t="38875" x="5335588" y="3548063"/>
          <p14:tracePt t="38884" x="5351463" y="3548063"/>
          <p14:tracePt t="38892" x="5395913" y="3548063"/>
          <p14:tracePt t="38900" x="5426075" y="3548063"/>
          <p14:tracePt t="38907" x="5440363" y="3548063"/>
          <p14:tracePt t="38915" x="5484813" y="3548063"/>
          <p14:tracePt t="38924" x="5499100" y="3548063"/>
          <p14:tracePt t="38942" x="5529263" y="3548063"/>
          <p14:tracePt t="38947" x="5559425" y="3548063"/>
          <p14:tracePt t="38964" x="5589588" y="3548063"/>
          <p14:tracePt t="38971" x="5603875" y="3548063"/>
          <p14:tracePt t="38987" x="5634038" y="3548063"/>
          <p14:tracePt t="38996" x="5648325" y="3548063"/>
          <p14:tracePt t="39012" x="5664200" y="3548063"/>
          <p14:tracePt t="39018" x="5678488" y="3548063"/>
          <p14:tracePt t="39025" x="5694363" y="3548063"/>
          <p14:tracePt t="39041" x="5708650" y="3548063"/>
          <p14:tracePt t="39050" x="5722938" y="3548063"/>
          <p14:tracePt t="39066" x="5738813" y="3548063"/>
          <p14:tracePt t="39074" x="5753100" y="3548063"/>
          <p14:tracePt t="39082" x="5767388" y="3548063"/>
          <p14:tracePt t="39106" x="5797550" y="3548063"/>
          <p14:tracePt t="39130" x="5813425" y="3548063"/>
          <p14:tracePt t="39136" x="5827713" y="3548063"/>
          <p14:tracePt t="39144" x="5842000" y="3548063"/>
          <p14:tracePt t="39168" x="5857875" y="3548063"/>
          <p14:tracePt t="39175" x="5872163" y="3548063"/>
          <p14:tracePt t="39216" x="5888038" y="3548063"/>
          <p14:tracePt t="39232" x="5902325" y="3548063"/>
          <p14:tracePt t="39248" x="5916613" y="3548063"/>
          <p14:tracePt t="39278" x="5932488" y="3548063"/>
          <p14:tracePt t="39286" x="5946775" y="3548063"/>
          <p14:tracePt t="39334" x="5962650" y="3548063"/>
          <p14:tracePt t="39341" x="5976938" y="3548063"/>
          <p14:tracePt t="39350" x="5991225" y="3548063"/>
          <p14:tracePt t="39372" x="6007100" y="3548063"/>
          <p14:tracePt t="39388" x="6021388" y="3548063"/>
          <p14:tracePt t="39404" x="6021388" y="3563938"/>
          <p14:tracePt t="39412" x="6035675" y="3563938"/>
          <p14:tracePt t="39428" x="6065838" y="3563938"/>
          <p14:tracePt t="39436" x="6065838" y="3578225"/>
          <p14:tracePt t="39452" x="6065838" y="3592513"/>
          <p14:tracePt t="39482" x="6081713" y="3592513"/>
          <p14:tracePt t="39498" x="6096000" y="3608388"/>
          <p14:tracePt t="39506" x="6096000" y="3622675"/>
          <p14:tracePt t="39530" x="6110288" y="3622675"/>
          <p14:tracePt t="39562" x="6110288" y="3636963"/>
          <p14:tracePt t="39570" x="6126163" y="3636963"/>
          <p14:tracePt t="39600" x="6126163" y="3652838"/>
          <p14:tracePt t="39608" x="6126163" y="3667125"/>
          <p14:tracePt t="39616" x="6126163" y="3697288"/>
          <p14:tracePt t="39624" x="6126163" y="3741738"/>
          <p14:tracePt t="39632" x="6126163" y="3771900"/>
          <p14:tracePt t="39639" x="6126163" y="3802063"/>
          <p14:tracePt t="39648" x="6126163" y="3846513"/>
          <p14:tracePt t="39664" x="6126163" y="3876675"/>
          <p14:tracePt t="39753" x="6126163" y="3890963"/>
          <p14:tracePt t="39766" x="6126163" y="3906838"/>
          <p14:tracePt t="39774" x="6110288" y="3906838"/>
          <p14:tracePt t="39782" x="6110288" y="3921125"/>
          <p14:tracePt t="39836" x="6110288" y="3935413"/>
          <p14:tracePt t="39852" x="6096000" y="3951288"/>
          <p14:tracePt t="39986" x="6081713" y="3951288"/>
          <p14:tracePt t="40088" x="6081713" y="3965575"/>
          <p14:tracePt t="40791" x="6110288" y="3979863"/>
          <p14:tracePt t="40927" x="6096000" y="3979863"/>
          <p14:tracePt t="40944" x="6081713" y="3979863"/>
          <p14:tracePt t="41086" x="6081713" y="3995738"/>
          <p14:tracePt t="41236" x="6065838" y="3995738"/>
          <p14:tracePt t="41252" x="6051550" y="3995738"/>
          <p14:tracePt t="41574" x="6096000" y="3995738"/>
          <p14:tracePt t="41581" x="6126163" y="3995738"/>
          <p14:tracePt t="41589" x="6156325" y="3995738"/>
          <p14:tracePt t="41598" x="6170613" y="3995738"/>
          <p14:tracePt t="41608" x="6184900" y="3995738"/>
          <p14:tracePt t="41710" x="6170613" y="3995738"/>
          <p14:tracePt t="41718" x="6156325" y="3995738"/>
          <p14:tracePt t="41726" x="6126163" y="3995738"/>
          <p14:tracePt t="41739" x="6110288" y="3995738"/>
          <p14:tracePt t="41747" x="6096000" y="3995738"/>
          <p14:tracePt t="41756" x="6081713" y="3995738"/>
          <p14:tracePt t="41764" x="6065838" y="3995738"/>
          <p14:tracePt t="41772" x="6051550" y="3995738"/>
          <p14:tracePt t="41780" x="6035675" y="3995738"/>
          <p14:tracePt t="41812" x="6021388" y="3995738"/>
          <p14:tracePt t="41898" x="6021388" y="4010025"/>
          <p14:tracePt t="41914" x="6021388" y="4025900"/>
          <p14:tracePt t="41922" x="6035675" y="4025900"/>
          <p14:tracePt t="41938" x="6051550" y="4040188"/>
          <p14:tracePt t="41968" x="6065838" y="4070350"/>
          <p14:tracePt t="41992" x="6065838" y="4084638"/>
          <p14:tracePt t="42016" x="6065838" y="4100513"/>
          <p14:tracePt t="42023" x="6051550" y="4114800"/>
          <p14:tracePt t="42032" x="6035675" y="4114800"/>
          <p14:tracePt t="42040" x="6007100" y="4114800"/>
          <p14:tracePt t="42048" x="5991225" y="4114800"/>
          <p14:tracePt t="42056" x="5962650" y="4129088"/>
          <p14:tracePt t="42064" x="5946775" y="4129088"/>
          <p14:tracePt t="42072" x="5932488" y="4129088"/>
          <p14:tracePt t="42160" x="5962650" y="4129088"/>
          <p14:tracePt t="42176" x="5976938" y="4129088"/>
          <p14:tracePt t="42184" x="5991225" y="4129088"/>
          <p14:tracePt t="42198" x="6007100" y="4129088"/>
          <p14:tracePt t="42254" x="5991225" y="4144963"/>
          <p14:tracePt t="42262" x="5932488" y="4175125"/>
          <p14:tracePt t="42270" x="5842000" y="4233863"/>
          <p14:tracePt t="42278" x="5767388" y="4294188"/>
          <p14:tracePt t="42286" x="5694363" y="4322763"/>
          <p14:tracePt t="42295" x="5648325" y="4352925"/>
          <p14:tracePt t="42302" x="5603875" y="4383088"/>
          <p14:tracePt t="42316" x="5603875" y="4397375"/>
          <p14:tracePt t="42324" x="5589588" y="4397375"/>
          <p14:tracePt t="42420" x="5603875" y="4397375"/>
          <p14:tracePt t="42428" x="5603875" y="4383088"/>
          <p14:tracePt t="42434" x="5619750" y="4383088"/>
          <p14:tracePt t="42445" x="5634038" y="4368800"/>
          <p14:tracePt t="42452" x="5648325" y="4352925"/>
          <p14:tracePt t="42460" x="5678488" y="4338638"/>
          <p14:tracePt t="42468" x="5694363" y="4308475"/>
          <p14:tracePt t="42476" x="5722938" y="4294188"/>
          <p14:tracePt t="42484" x="5738813" y="4264025"/>
          <p14:tracePt t="42492" x="5753100" y="4249738"/>
          <p14:tracePt t="42499" x="5767388" y="4249738"/>
          <p14:tracePt t="42524" x="5767388" y="4233863"/>
          <p14:tracePt t="42540" x="5767388" y="4219575"/>
          <p14:tracePt t="42571" x="5767388" y="4203700"/>
          <p14:tracePt t="42588" x="5767388" y="4189413"/>
          <p14:tracePt t="42596" x="5767388" y="4175125"/>
          <p14:tracePt t="42604" x="5783263" y="4175125"/>
          <p14:tracePt t="42630" x="5783263" y="4159250"/>
          <p14:tracePt t="42644" x="5797550" y="4144963"/>
          <p14:tracePt t="42685" x="5797550" y="4129088"/>
          <p14:tracePt t="42700" x="5797550" y="4114800"/>
          <p14:tracePt t="42708" x="5797550" y="4100513"/>
          <p14:tracePt t="42742" x="5797550" y="4084638"/>
          <p14:tracePt t="42978" x="5813425" y="4084638"/>
          <p14:tracePt t="42986" x="5813425" y="4070350"/>
          <p14:tracePt t="42994" x="5827713" y="4070350"/>
          <p14:tracePt t="43028" x="5827713" y="4054475"/>
          <p14:tracePt t="43034" x="5827713" y="4040188"/>
          <p14:tracePt t="43044" x="5827713" y="4025900"/>
          <p14:tracePt t="43050" x="5797550" y="3979863"/>
          <p14:tracePt t="43062" x="5767388" y="3965575"/>
          <p14:tracePt t="43068" x="5753100" y="3935413"/>
          <p14:tracePt t="43076" x="5738813" y="3921125"/>
          <p14:tracePt t="43084" x="5722938" y="3921125"/>
          <p14:tracePt t="43092" x="5722938" y="3906838"/>
          <p14:tracePt t="43110" x="5722938" y="3890963"/>
          <p14:tracePt t="43148" x="5753100" y="3890963"/>
          <p14:tracePt t="43155" x="5813425" y="3890963"/>
          <p14:tracePt t="43164" x="5872163" y="3890963"/>
          <p14:tracePt t="43171" x="5916613" y="3890963"/>
          <p14:tracePt t="43180" x="5991225" y="3890963"/>
          <p14:tracePt t="43192" x="6096000" y="3890963"/>
          <p14:tracePt t="43198" x="6156325" y="3890963"/>
          <p14:tracePt t="43206" x="6289675" y="3890963"/>
          <p14:tracePt t="43214" x="6438900" y="3906838"/>
          <p14:tracePt t="43222" x="6618288" y="3935413"/>
          <p14:tracePt t="43230" x="6781800" y="3935413"/>
          <p14:tracePt t="43238" x="7034213" y="3995738"/>
          <p14:tracePt t="43246" x="7348538" y="4040188"/>
          <p14:tracePt t="43254" x="7645400" y="4084638"/>
          <p14:tracePt t="43262" x="8018463" y="4129088"/>
          <p14:tracePt t="43270" x="8302625" y="4159250"/>
          <p14:tracePt t="43278" x="8524875" y="4175125"/>
          <p14:tracePt t="43284" x="8764588" y="4175125"/>
          <p14:tracePt t="43292" x="8958263" y="4175125"/>
          <p14:tracePt t="43300" x="9091613" y="4175125"/>
          <p14:tracePt t="43308" x="9166225" y="4189413"/>
          <p14:tracePt t="43316" x="9226550" y="4189413"/>
          <p14:tracePt t="43323" x="9240838" y="4189413"/>
          <p14:tracePt t="43340" x="9255125" y="4189413"/>
          <p14:tracePt t="43372" x="9271000" y="4189413"/>
          <p14:tracePt t="43380" x="9285288" y="4189413"/>
          <p14:tracePt t="43394" x="9301163" y="4203700"/>
          <p14:tracePt t="43410" x="9315450" y="4203700"/>
          <p14:tracePt t="43426" x="9329738" y="4203700"/>
          <p14:tracePt t="43450" x="9345613" y="4203700"/>
          <p14:tracePt t="43458" x="9359900" y="4203700"/>
          <p14:tracePt t="43466" x="9375775" y="4203700"/>
          <p14:tracePt t="43474" x="9390063" y="4203700"/>
          <p14:tracePt t="43482" x="9404350" y="4203700"/>
          <p14:tracePt t="43490" x="9434513" y="4203700"/>
          <p14:tracePt t="43498" x="9448800" y="4203700"/>
          <p14:tracePt t="43506" x="9464675" y="4203700"/>
          <p14:tracePt t="43520" x="9494838" y="4189413"/>
          <p14:tracePt t="43530" x="9523413" y="4189413"/>
          <p14:tracePt t="43544" x="9569450" y="4189413"/>
          <p14:tracePt t="43560" x="9628188" y="4203700"/>
          <p14:tracePt t="43568" x="9672638" y="4219575"/>
          <p14:tracePt t="43576" x="9747250" y="4219575"/>
          <p14:tracePt t="43584" x="9821863" y="4249738"/>
          <p14:tracePt t="43592" x="9882188" y="4249738"/>
          <p14:tracePt t="43600" x="9940925" y="4278313"/>
          <p14:tracePt t="43608" x="10001250" y="4294188"/>
          <p14:tracePt t="43615" x="10059988" y="4322763"/>
          <p14:tracePt t="43624" x="10120313" y="4338638"/>
          <p14:tracePt t="43630" x="10164763" y="4368800"/>
          <p14:tracePt t="43638" x="10225088" y="4413250"/>
          <p14:tracePt t="43646" x="10253663" y="4443413"/>
          <p14:tracePt t="43654" x="10299700" y="4471988"/>
          <p14:tracePt t="43662" x="10344150" y="4518025"/>
          <p14:tracePt t="43670" x="10388600" y="4546600"/>
          <p14:tracePt t="43678" x="10418763" y="4546600"/>
          <p14:tracePt t="43686" x="10448925" y="4576763"/>
          <p14:tracePt t="43694" x="10477500" y="4592638"/>
          <p14:tracePt t="43702" x="10507663" y="4621213"/>
          <p14:tracePt t="43710" x="10537825" y="4651375"/>
          <p14:tracePt t="43718" x="10567988" y="4695825"/>
          <p14:tracePt t="43726" x="10596563" y="4695825"/>
          <p14:tracePt t="43734" x="10626725" y="4725988"/>
          <p14:tracePt t="43742" x="10671175" y="4770438"/>
          <p14:tracePt t="43748" x="10717213" y="4800600"/>
          <p14:tracePt t="43756" x="10761663" y="4845050"/>
          <p14:tracePt t="43765" x="10775950" y="4860925"/>
          <p14:tracePt t="43772" x="10820400" y="4905375"/>
          <p14:tracePt t="43780" x="10850563" y="4919663"/>
          <p14:tracePt t="43787" x="10880725" y="4949825"/>
          <p14:tracePt t="43796" x="10910888" y="4964113"/>
          <p14:tracePt t="43804" x="10925175" y="4994275"/>
          <p14:tracePt t="43812" x="10939463" y="5008563"/>
          <p14:tracePt t="43820" x="10969625" y="5008563"/>
          <p14:tracePt t="43828" x="10969625" y="5024438"/>
          <p14:tracePt t="44268" x="10955338" y="5024438"/>
          <p14:tracePt t="44276" x="10939463" y="5024438"/>
          <p14:tracePt t="44284" x="10925175" y="5024438"/>
          <p14:tracePt t="44292" x="10895013" y="5024438"/>
          <p14:tracePt t="44300" x="10880725" y="5024438"/>
          <p14:tracePt t="44308" x="10850563" y="5024438"/>
          <p14:tracePt t="44324" x="10836275" y="5024438"/>
          <p14:tracePt t="44332" x="10806113" y="5024438"/>
          <p14:tracePt t="44354" x="10790238" y="5024438"/>
          <p14:tracePt t="44362" x="10775950" y="5024438"/>
          <p14:tracePt t="44370" x="10761663" y="5024438"/>
          <p14:tracePt t="44378" x="10731500" y="5024438"/>
          <p14:tracePt t="44385" x="10701338" y="5024438"/>
          <p14:tracePt t="44402" x="10687050" y="5024438"/>
          <p14:tracePt t="44418" x="10671175" y="5008563"/>
          <p14:tracePt t="44426" x="10656888" y="4994275"/>
          <p14:tracePt t="44434" x="10642600" y="4994275"/>
          <p14:tracePt t="44448" x="10626725" y="4979988"/>
          <p14:tracePt t="44455" x="10626725" y="4964113"/>
          <p14:tracePt t="44472" x="10596563" y="4949825"/>
          <p14:tracePt t="44646" x="10612438" y="4949825"/>
          <p14:tracePt t="44653" x="10642600" y="4949825"/>
          <p14:tracePt t="44662" x="10656888" y="4935538"/>
          <p14:tracePt t="44670" x="10671175" y="4935538"/>
          <p14:tracePt t="44678" x="10687050" y="4919663"/>
          <p14:tracePt t="44685" x="10701338" y="4905375"/>
          <p14:tracePt t="44693" x="10731500" y="4905375"/>
          <p14:tracePt t="44768" x="10745788" y="4905375"/>
          <p14:tracePt t="44792" x="10761663" y="4919663"/>
          <p14:tracePt t="44798" x="10775950" y="4919663"/>
          <p14:tracePt t="44806" x="10775950" y="4935538"/>
          <p14:tracePt t="44814" x="10790238" y="4935538"/>
          <p14:tracePt t="44838" x="10806113" y="4935538"/>
          <p14:tracePt t="44846" x="10820400" y="4935538"/>
          <p14:tracePt t="44862" x="10836275" y="4935538"/>
          <p14:tracePt t="44870" x="10850563" y="4949825"/>
          <p14:tracePt t="44878" x="10864850" y="4949825"/>
          <p14:tracePt t="44885" x="10880725" y="4949825"/>
          <p14:tracePt t="44894" x="10895013" y="4949825"/>
          <p14:tracePt t="44910" x="10910888" y="4949825"/>
          <p14:tracePt t="44936" x="10939463" y="4949825"/>
          <p14:tracePt t="44948" x="10955338" y="4949825"/>
          <p14:tracePt t="44956" x="10969625" y="4949825"/>
          <p14:tracePt t="44988" x="10985500" y="4949825"/>
          <p14:tracePt t="44996" x="10999788" y="4949825"/>
          <p14:tracePt t="45012" x="11014075" y="4949825"/>
          <p14:tracePt t="45028" x="11014075" y="4935538"/>
          <p14:tracePt t="45034" x="11029950" y="4935538"/>
          <p14:tracePt t="45042" x="11044238" y="4935538"/>
          <p14:tracePt t="45050" x="11044238" y="4919663"/>
          <p14:tracePt t="45066" x="11058525" y="4905375"/>
          <p14:tracePt t="45074" x="11058525" y="4889500"/>
          <p14:tracePt t="45082" x="11058525" y="4875213"/>
          <p14:tracePt t="45090" x="11058525" y="4860925"/>
          <p14:tracePt t="45098" x="11074400" y="4860925"/>
          <p14:tracePt t="45106" x="11074400" y="4845050"/>
          <p14:tracePt t="45114" x="11088688" y="4830763"/>
          <p14:tracePt t="45121" x="11088688" y="4814888"/>
          <p14:tracePt t="45130" x="11088688" y="4800600"/>
          <p14:tracePt t="45138" x="11088688" y="4786313"/>
          <p14:tracePt t="45152" x="11088688" y="4770438"/>
          <p14:tracePt t="45160" x="11104563" y="4770438"/>
          <p14:tracePt t="45168" x="11104563" y="4756150"/>
          <p14:tracePt t="45176" x="11104563" y="4740275"/>
          <p14:tracePt t="45200" x="11104563" y="4725988"/>
          <p14:tracePt t="45208" x="11104563" y="4711700"/>
          <p14:tracePt t="45232" x="11104563" y="4695825"/>
          <p14:tracePt t="45240" x="11104563" y="4681538"/>
          <p14:tracePt t="45256" x="11104563" y="4665663"/>
          <p14:tracePt t="45286" x="11104563" y="4651375"/>
          <p14:tracePt t="45342" x="11104563" y="4637088"/>
          <p14:tracePt t="50206" x="11088688" y="4592638"/>
          <p14:tracePt t="50215" x="11074400" y="4576763"/>
          <p14:tracePt t="50224" x="11058525" y="4562475"/>
          <p14:tracePt t="50230" x="11058525" y="4546600"/>
          <p14:tracePt t="50238" x="11044238" y="4546600"/>
          <p14:tracePt t="50246" x="11044238" y="4532313"/>
          <p14:tracePt t="50254" x="11029950" y="4518025"/>
          <p14:tracePt t="50262" x="11014075" y="4518025"/>
          <p14:tracePt t="50270" x="10999788" y="4502150"/>
          <p14:tracePt t="50278" x="10969625" y="4471988"/>
          <p14:tracePt t="50285" x="10925175" y="4427538"/>
          <p14:tracePt t="50294" x="10880725" y="4397375"/>
          <p14:tracePt t="50302" x="10820400" y="4383088"/>
          <p14:tracePt t="50310" x="10731500" y="4383088"/>
          <p14:tracePt t="50317" x="10582275" y="4308475"/>
          <p14:tracePt t="50326" x="10463213" y="4278313"/>
          <p14:tracePt t="50334" x="10328275" y="4219575"/>
          <p14:tracePt t="50342" x="10164763" y="4159250"/>
          <p14:tracePt t="50347" x="9985375" y="4114800"/>
          <p14:tracePt t="50358" x="9882188" y="4070350"/>
          <p14:tracePt t="50364" x="9747250" y="4040188"/>
          <p14:tracePt t="50372" x="9658350" y="3995738"/>
          <p14:tracePt t="50380" x="9628188" y="3979863"/>
          <p14:tracePt t="50388" x="9583738" y="3965575"/>
          <p14:tracePt t="50396" x="9539288" y="3935413"/>
          <p14:tracePt t="50404" x="9523413" y="3935413"/>
          <p14:tracePt t="50420" x="9509125" y="3935413"/>
          <p14:tracePt t="50428" x="9494838" y="3921125"/>
          <p14:tracePt t="50436" x="9478963" y="3921125"/>
          <p14:tracePt t="50444" x="9434513" y="3921125"/>
          <p14:tracePt t="50452" x="9420225" y="3921125"/>
          <p14:tracePt t="50460" x="9404350" y="3906838"/>
          <p14:tracePt t="50465" x="9359900" y="3906838"/>
          <p14:tracePt t="50474" x="9345613" y="3906838"/>
          <p14:tracePt t="50482" x="9329738" y="3906838"/>
          <p14:tracePt t="50490" x="9301163" y="3906838"/>
          <p14:tracePt t="50506" x="9285288" y="3906838"/>
          <p14:tracePt t="50514" x="9255125" y="3906838"/>
          <p14:tracePt t="50530" x="9240838" y="3906838"/>
          <p14:tracePt t="50546" x="9210675" y="3906838"/>
          <p14:tracePt t="50578" x="9196388" y="3906838"/>
          <p14:tracePt t="50594" x="9180513" y="3906838"/>
          <p14:tracePt t="50607" x="9166225" y="3890963"/>
          <p14:tracePt t="50616" x="9136063" y="3876675"/>
          <p14:tracePt t="50624" x="9121775" y="3860800"/>
          <p14:tracePt t="50632" x="9107488" y="3846513"/>
          <p14:tracePt t="50640" x="9091613" y="3802063"/>
          <p14:tracePt t="50648" x="9061450" y="3802063"/>
          <p14:tracePt t="50656" x="9032875" y="3771900"/>
          <p14:tracePt t="50663" x="9017000" y="3741738"/>
          <p14:tracePt t="50672" x="9002713" y="3711575"/>
          <p14:tracePt t="50680" x="8986838" y="3697288"/>
          <p14:tracePt t="50688" x="8972550" y="3683000"/>
          <p14:tracePt t="50696" x="8958263" y="3652838"/>
          <p14:tracePt t="50702" x="8958263" y="3636963"/>
          <p14:tracePt t="50710" x="8942388" y="3622675"/>
          <p14:tracePt t="50718" x="8942388" y="3592513"/>
          <p14:tracePt t="50726" x="8912225" y="3578225"/>
          <p14:tracePt t="50733" x="8897938" y="3563938"/>
          <p14:tracePt t="50742" x="8897938" y="3548063"/>
          <p14:tracePt t="50758" x="8897938" y="3533775"/>
          <p14:tracePt t="50765" x="8897938" y="3517900"/>
          <p14:tracePt t="50774" x="8897938" y="3503613"/>
          <p14:tracePt t="50781" x="8883650" y="3503613"/>
          <p14:tracePt t="50790" x="8883650" y="3473450"/>
          <p14:tracePt t="50806" x="8867775" y="3459163"/>
          <p14:tracePt t="50828" x="8867775" y="3443288"/>
          <p14:tracePt t="50851" x="8867775" y="3429000"/>
          <p14:tracePt t="50867" x="8867775" y="3414713"/>
          <p14:tracePt t="50884" x="8867775" y="3398838"/>
          <p14:tracePt t="50891" x="8867775" y="3384550"/>
          <p14:tracePt t="50899" x="8867775" y="3368675"/>
          <p14:tracePt t="50908" x="8867775" y="3354388"/>
          <p14:tracePt t="50915" x="8867775" y="3340100"/>
          <p14:tracePt t="50946" x="8867775" y="3324225"/>
          <p14:tracePt t="50970" x="8867775" y="3309938"/>
          <p14:tracePt t="51018" x="8867775" y="3294063"/>
          <p14:tracePt t="51348" x="8853488" y="3294063"/>
          <p14:tracePt t="51356" x="8839200" y="3294063"/>
          <p14:tracePt t="51364" x="8823325" y="3294063"/>
          <p14:tracePt t="51388" x="8809038" y="3294063"/>
          <p14:tracePt t="51632" x="8793163" y="3294063"/>
          <p14:tracePt t="51646" x="8778875" y="3294063"/>
          <p14:tracePt t="51906" x="8764588" y="3294063"/>
          <p14:tracePt t="51914" x="8764588" y="3279775"/>
          <p14:tracePt t="52016" x="8793163" y="3279775"/>
          <p14:tracePt t="52040" x="8809038" y="3279775"/>
          <p14:tracePt t="52480" x="8793163" y="3279775"/>
          <p14:tracePt t="52552" x="8809038" y="3279775"/>
          <p14:tracePt t="52560" x="8823325" y="3279775"/>
          <p14:tracePt t="52567" x="8853488" y="3279775"/>
          <p14:tracePt t="52573" x="8867775" y="3279775"/>
          <p14:tracePt t="52582" x="8883650" y="3279775"/>
          <p14:tracePt t="52590" x="8897938" y="3279775"/>
          <p14:tracePt t="52686" x="8883650" y="3265488"/>
          <p14:tracePt t="52692" x="8853488" y="3265488"/>
          <p14:tracePt t="52700" x="8823325" y="3265488"/>
          <p14:tracePt t="52716" x="8809038" y="3265488"/>
          <p14:tracePt t="52723" x="8793163" y="3265488"/>
          <p14:tracePt t="52747" x="8778875" y="3265488"/>
          <p14:tracePt t="52796" x="8793163" y="3265488"/>
          <p14:tracePt t="52806" x="8809038" y="3265488"/>
          <p14:tracePt t="52810" x="8823325" y="3265488"/>
          <p14:tracePt t="52826" x="8839200" y="3265488"/>
          <p14:tracePt t="52834" x="8853488" y="3265488"/>
          <p14:tracePt t="53536" x="8867775" y="3265488"/>
          <p14:tracePt t="53560" x="8883650" y="3265488"/>
          <p14:tracePt t="53708" x="8883650" y="3249613"/>
          <p14:tracePt t="53715" x="8883650" y="3235325"/>
          <p14:tracePt t="53748" x="8867775" y="3235325"/>
          <p14:tracePt t="53756" x="8867775" y="3221038"/>
          <p14:tracePt t="53850" x="8883650" y="3221038"/>
          <p14:tracePt t="53866" x="8897938" y="3235325"/>
          <p14:tracePt t="53873" x="8912225" y="3265488"/>
          <p14:tracePt t="53881" x="8928100" y="3279775"/>
          <p14:tracePt t="53890" x="8928100" y="3294063"/>
          <p14:tracePt t="53897" x="8942388" y="3324225"/>
          <p14:tracePt t="53906" x="8972550" y="3340100"/>
          <p14:tracePt t="53913" x="8986838" y="3354388"/>
          <p14:tracePt t="53929" x="9002713" y="3384550"/>
          <p14:tracePt t="53936" x="9002713" y="3398838"/>
          <p14:tracePt t="53944" x="9017000" y="3414713"/>
          <p14:tracePt t="53952" x="9032875" y="3414713"/>
          <p14:tracePt t="53968" x="9032875" y="3443288"/>
          <p14:tracePt t="53976" x="9032875" y="3459163"/>
          <p14:tracePt t="53984" x="9047163" y="3459163"/>
          <p14:tracePt t="53992" x="9047163" y="3473450"/>
          <p14:tracePt t="54008" x="9061450" y="3489325"/>
          <p14:tracePt t="54015" x="9061450" y="3503613"/>
          <p14:tracePt t="54118" x="9061450" y="3489325"/>
          <p14:tracePt t="54126" x="9061450" y="3473450"/>
          <p14:tracePt t="54134" x="9047163" y="3459163"/>
          <p14:tracePt t="54142" x="9047163" y="3443288"/>
          <p14:tracePt t="54147" x="9032875" y="3429000"/>
          <p14:tracePt t="54156" x="9032875" y="3414713"/>
          <p14:tracePt t="54163" x="9032875" y="3398838"/>
          <p14:tracePt t="54236" x="9047163" y="3429000"/>
          <p14:tracePt t="54244" x="9047163" y="3443288"/>
          <p14:tracePt t="54260" x="9047163" y="3459163"/>
          <p14:tracePt t="54266" x="9047163" y="3473450"/>
          <p14:tracePt t="54274" x="9061450" y="3489325"/>
          <p14:tracePt t="54282" x="9061450" y="3503613"/>
          <p14:tracePt t="54370" x="9047163" y="3429000"/>
          <p14:tracePt t="54378" x="9017000" y="3384550"/>
          <p14:tracePt t="54384" x="9002713" y="3354388"/>
          <p14:tracePt t="54392" x="8986838" y="3324225"/>
          <p14:tracePt t="54401" x="8958263" y="3294063"/>
          <p14:tracePt t="54464" x="8958263" y="3324225"/>
          <p14:tracePt t="54471" x="8986838" y="3354388"/>
          <p14:tracePt t="54479" x="8986838" y="3384550"/>
          <p14:tracePt t="54488" x="9017000" y="3429000"/>
          <p14:tracePt t="54496" x="9032875" y="3459163"/>
          <p14:tracePt t="54502" x="9061450" y="3489325"/>
          <p14:tracePt t="54510" x="9077325" y="3517900"/>
          <p14:tracePt t="54517" x="9091613" y="3548063"/>
          <p14:tracePt t="54526" x="9091613" y="3563938"/>
          <p14:tracePt t="54534" x="9107488" y="3563938"/>
          <p14:tracePt t="54590" x="9107488" y="3533775"/>
          <p14:tracePt t="54598" x="9107488" y="3517900"/>
          <p14:tracePt t="54606" x="9107488" y="3473450"/>
          <p14:tracePt t="54613" x="9107488" y="3443288"/>
          <p14:tracePt t="54620" x="9107488" y="3429000"/>
          <p14:tracePt t="54628" x="9107488" y="3398838"/>
          <p14:tracePt t="54644" x="9107488" y="3384550"/>
          <p14:tracePt t="54684" x="9136063" y="3398838"/>
          <p14:tracePt t="54692" x="9180513" y="3459163"/>
          <p14:tracePt t="54701" x="9196388" y="3503613"/>
          <p14:tracePt t="54708" x="9255125" y="3563938"/>
          <p14:tracePt t="54716" x="9271000" y="3608388"/>
          <p14:tracePt t="54724" x="9301163" y="3652838"/>
          <p14:tracePt t="54732" x="9315450" y="3667125"/>
          <p14:tracePt t="54738" x="9329738" y="3683000"/>
          <p14:tracePt t="54745" x="9329738" y="3697288"/>
          <p14:tracePt t="54826" x="9315450" y="3683000"/>
          <p14:tracePt t="54834" x="9285288" y="3652838"/>
          <p14:tracePt t="54841" x="9255125" y="3636963"/>
          <p14:tracePt t="54850" x="9226550" y="3608388"/>
          <p14:tracePt t="54855" x="9180513" y="3548063"/>
          <p14:tracePt t="54864" x="9151938" y="3503613"/>
          <p14:tracePt t="54872" x="9091613" y="3414713"/>
          <p14:tracePt t="54880" x="9091613" y="3398838"/>
          <p14:tracePt t="54888" x="9061450" y="3354388"/>
          <p14:tracePt t="54896" x="9047163" y="3340100"/>
          <p14:tracePt t="54998" x="9047163" y="3368675"/>
          <p14:tracePt t="55006" x="9061450" y="3384550"/>
          <p14:tracePt t="55014" x="9077325" y="3384550"/>
          <p14:tracePt t="55022" x="9077325" y="3414713"/>
          <p14:tracePt t="55046" x="9091613" y="3429000"/>
          <p14:tracePt t="55108" x="9061450" y="3429000"/>
          <p14:tracePt t="55116" x="9017000" y="3414713"/>
          <p14:tracePt t="55133" x="9002713" y="3414713"/>
          <p14:tracePt t="55140" x="8986838" y="3384550"/>
          <p14:tracePt t="55148" x="8972550" y="3368675"/>
          <p14:tracePt t="55164" x="8972550" y="3340100"/>
          <p14:tracePt t="55171" x="8958263" y="3340100"/>
          <p14:tracePt t="55298" x="8972550" y="3354388"/>
          <p14:tracePt t="55306" x="8986838" y="3354388"/>
          <p14:tracePt t="55368" x="8986838" y="3368675"/>
          <p14:tracePt t="56028" x="8986838" y="3354388"/>
          <p14:tracePt t="56043" x="8986838" y="3340100"/>
          <p14:tracePt t="56052" x="8986838" y="3324225"/>
          <p14:tracePt t="56075" x="8986838" y="3309938"/>
          <p14:tracePt t="56084" x="8986838" y="3294063"/>
          <p14:tracePt t="56146" x="8986838" y="3279775"/>
          <p14:tracePt t="56170" x="8986838" y="3265488"/>
          <p14:tracePt t="56178" x="8986838" y="3249613"/>
          <p14:tracePt t="56186" x="8986838" y="3235325"/>
          <p14:tracePt t="56193" x="8986838" y="3221038"/>
          <p14:tracePt t="56202" x="8986838" y="3205163"/>
          <p14:tracePt t="56210" x="8986838" y="3190875"/>
          <p14:tracePt t="56218" x="8972550" y="3175000"/>
          <p14:tracePt t="56225" x="8942388" y="3146425"/>
          <p14:tracePt t="56242" x="8912225" y="3116263"/>
          <p14:tracePt t="56256" x="8897938" y="3100388"/>
          <p14:tracePt t="56280" x="8883650" y="3100388"/>
          <p14:tracePt t="56296" x="8867775" y="3100388"/>
          <p14:tracePt t="56304" x="8853488" y="3100388"/>
          <p14:tracePt t="56312" x="8839200" y="3100388"/>
          <p14:tracePt t="56320" x="8809038" y="3086100"/>
          <p14:tracePt t="56327" x="8793163" y="3086100"/>
          <p14:tracePt t="56336" x="8778875" y="3086100"/>
          <p14:tracePt t="56343" x="8748713" y="3086100"/>
          <p14:tracePt t="56360" x="8734425" y="3086100"/>
          <p14:tracePt t="56368" x="8718550" y="3086100"/>
          <p14:tracePt t="56382" x="8704263" y="3086100"/>
          <p14:tracePt t="56389" x="8689975" y="3086100"/>
          <p14:tracePt t="56462" x="8718550" y="3086100"/>
          <p14:tracePt t="56470" x="8748713" y="3086100"/>
          <p14:tracePt t="56478" x="8764588" y="3086100"/>
          <p14:tracePt t="56486" x="8793163" y="3086100"/>
          <p14:tracePt t="56492" x="8823325" y="3086100"/>
          <p14:tracePt t="56500" x="8853488" y="3086100"/>
          <p14:tracePt t="56508" x="8883650" y="3086100"/>
          <p14:tracePt t="56516" x="8897938" y="3086100"/>
          <p14:tracePt t="56596" x="8853488" y="3086100"/>
          <p14:tracePt t="56604" x="8809038" y="3086100"/>
          <p14:tracePt t="56610" x="8764588" y="3071813"/>
          <p14:tracePt t="56618" x="8704263" y="3071813"/>
          <p14:tracePt t="56626" x="8643938" y="3071813"/>
          <p14:tracePt t="56642" x="8629650" y="3071813"/>
          <p14:tracePt t="56698" x="8643938" y="3071813"/>
          <p14:tracePt t="56706" x="8689975" y="3071813"/>
          <p14:tracePt t="56722" x="8718550" y="3071813"/>
          <p14:tracePt t="56736" x="8748713" y="3071813"/>
          <p14:tracePt t="56744" x="8764588" y="3071813"/>
          <p14:tracePt t="56808" x="8748713" y="3071813"/>
          <p14:tracePt t="56823" x="8718550" y="3055938"/>
          <p14:tracePt t="56832" x="8704263" y="3055938"/>
          <p14:tracePt t="56846" x="8674100" y="3055938"/>
          <p14:tracePt t="57028" x="8689975" y="3055938"/>
          <p14:tracePt t="57036" x="8704263" y="3055938"/>
          <p14:tracePt t="57044" x="8718550" y="3055938"/>
          <p14:tracePt t="57068" x="8748713" y="3055938"/>
          <p14:tracePt t="57664" x="8748713" y="3041650"/>
          <p14:tracePt t="57870" x="8748713" y="3025775"/>
          <p14:tracePt t="57892" x="8748713" y="3011488"/>
          <p14:tracePt t="57908" x="8748713" y="2997200"/>
          <p14:tracePt t="57980" x="8764588" y="2997200"/>
          <p14:tracePt t="58428" x="8764588" y="2951163"/>
          <p14:tracePt t="58436" x="8748713" y="2936875"/>
          <p14:tracePt t="58443" x="8748713" y="2906713"/>
          <p14:tracePt t="58452" x="8748713" y="2878138"/>
          <p14:tracePt t="58460" x="8748713" y="2847975"/>
          <p14:tracePt t="58468" x="8734425" y="2817813"/>
          <p14:tracePt t="58473" x="8718550" y="2773363"/>
          <p14:tracePt t="58481" x="8718550" y="2757488"/>
          <p14:tracePt t="58489" x="8718550" y="2728913"/>
          <p14:tracePt t="58506" x="8718550" y="2713038"/>
          <p14:tracePt t="58607" x="8718550" y="2698750"/>
          <p14:tracePt t="59318" x="8718550" y="2713038"/>
          <p14:tracePt t="59326" x="8718550" y="2728913"/>
          <p14:tracePt t="59342" x="8718550" y="2743200"/>
          <p14:tracePt t="59350" x="8718550" y="2757488"/>
          <p14:tracePt t="59357" x="8718550" y="2773363"/>
          <p14:tracePt t="59366" x="8718550" y="2803525"/>
          <p14:tracePt t="59374" x="8718550" y="2817813"/>
          <p14:tracePt t="59389" x="8718550" y="2862263"/>
          <p14:tracePt t="59398" x="8718550" y="2878138"/>
          <p14:tracePt t="59406" x="8718550" y="2892425"/>
          <p14:tracePt t="59412" x="8718550" y="2936875"/>
          <p14:tracePt t="59420" x="8718550" y="2967038"/>
          <p14:tracePt t="59428" x="8704263" y="3011488"/>
          <p14:tracePt t="59436" x="8704263" y="3071813"/>
          <p14:tracePt t="59444" x="8704263" y="3086100"/>
          <p14:tracePt t="59452" x="8689975" y="3116263"/>
          <p14:tracePt t="59460" x="8689975" y="3160713"/>
          <p14:tracePt t="59468" x="8689975" y="3190875"/>
          <p14:tracePt t="59475" x="8689975" y="3221038"/>
          <p14:tracePt t="59483" x="8689975" y="3249613"/>
          <p14:tracePt t="59492" x="8689975" y="3265488"/>
          <p14:tracePt t="59500" x="8689975" y="3294063"/>
          <p14:tracePt t="59516" x="8689975" y="3324225"/>
          <p14:tracePt t="59530" x="8689975" y="3340100"/>
          <p14:tracePt t="59537" x="8704263" y="3340100"/>
          <p14:tracePt t="59546" x="8718550" y="3354388"/>
          <p14:tracePt t="59563" x="8718550" y="3368675"/>
          <p14:tracePt t="59569" x="8718550" y="3384550"/>
          <p14:tracePt t="59586" x="8734425" y="3384550"/>
          <p14:tracePt t="59602" x="8748713" y="3398838"/>
          <p14:tracePt t="59610" x="8764588" y="3414713"/>
          <p14:tracePt t="59618" x="8778875" y="3414713"/>
          <p14:tracePt t="59634" x="8793163" y="3429000"/>
          <p14:tracePt t="59639" x="8793163" y="3443288"/>
          <p14:tracePt t="59647" x="8809038" y="3443288"/>
          <p14:tracePt t="59655" x="8823325" y="3443288"/>
          <p14:tracePt t="59664" x="8839200" y="3459163"/>
          <p14:tracePt t="59680" x="8853488" y="3459163"/>
          <p14:tracePt t="59688" x="8867775" y="3459163"/>
          <p14:tracePt t="59712" x="8867775" y="3473450"/>
          <p14:tracePt t="59728" x="8883650" y="3473450"/>
          <p14:tracePt t="60733" x="8883650" y="3503613"/>
          <p14:tracePt t="60736" x="8883650" y="3608388"/>
          <p14:tracePt t="60744" x="8883650" y="3757613"/>
          <p14:tracePt t="60752" x="8839200" y="3906838"/>
          <p14:tracePt t="60758" x="8778875" y="4144963"/>
          <p14:tracePt t="60766" x="8704263" y="4338638"/>
          <p14:tracePt t="60776" x="8599488" y="4576763"/>
          <p14:tracePt t="60782" x="8496300" y="4800600"/>
          <p14:tracePt t="60789" x="8347075" y="5143500"/>
          <p14:tracePt t="60798" x="8228013" y="5426075"/>
          <p14:tracePt t="60807" x="8107363" y="5740400"/>
          <p14:tracePt t="60814" x="7959725" y="6067425"/>
          <p14:tracePt t="60822" x="7839075" y="6351588"/>
          <p14:tracePt t="60832" x="7720013" y="6619875"/>
          <p14:tracePt t="60838" x="7645400" y="6827838"/>
          <p14:tracePt t="61716"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Final Result</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10" y="1068737"/>
            <a:ext cx="10018713" cy="121726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CA" sz="2200" dirty="0"/>
              <a:t>Python library called Flowgiston which is used for easy flowchart development in Python.</a:t>
            </a:r>
            <a:endParaRPr lang="en-US" sz="1800" dirty="0"/>
          </a:p>
        </p:txBody>
      </p:sp>
      <p:sp>
        <p:nvSpPr>
          <p:cNvPr id="19" name="TextBox 18">
            <a:extLst>
              <a:ext uri="{FF2B5EF4-FFF2-40B4-BE49-F238E27FC236}">
                <a16:creationId xmlns:a16="http://schemas.microsoft.com/office/drawing/2014/main" id="{3B9DF2FE-1A53-4074-874A-6E93AD2F32E5}"/>
              </a:ext>
            </a:extLst>
          </p:cNvPr>
          <p:cNvSpPr txBox="1"/>
          <p:nvPr/>
        </p:nvSpPr>
        <p:spPr>
          <a:xfrm>
            <a:off x="5235590" y="6147060"/>
            <a:ext cx="2518895" cy="369332"/>
          </a:xfrm>
          <a:prstGeom prst="rect">
            <a:avLst/>
          </a:prstGeom>
          <a:noFill/>
        </p:spPr>
        <p:txBody>
          <a:bodyPr wrap="none" rtlCol="0">
            <a:spAutoFit/>
          </a:bodyPr>
          <a:lstStyle/>
          <a:p>
            <a:r>
              <a:rPr lang="en-US" dirty="0"/>
              <a:t>Reconstructed Flowchart</a:t>
            </a:r>
          </a:p>
        </p:txBody>
      </p:sp>
      <p:pic>
        <p:nvPicPr>
          <p:cNvPr id="4" name="Picture 3" descr="Diagram&#10;&#10;Description automatically generated with low confidence">
            <a:extLst>
              <a:ext uri="{FF2B5EF4-FFF2-40B4-BE49-F238E27FC236}">
                <a16:creationId xmlns:a16="http://schemas.microsoft.com/office/drawing/2014/main" id="{A72540F2-5925-4C36-92D0-5AEAF5072E55}"/>
              </a:ext>
            </a:extLst>
          </p:cNvPr>
          <p:cNvPicPr>
            <a:picLocks noChangeAspect="1"/>
          </p:cNvPicPr>
          <p:nvPr/>
        </p:nvPicPr>
        <p:blipFill>
          <a:blip r:embed="rId5"/>
          <a:stretch>
            <a:fillRect/>
          </a:stretch>
        </p:blipFill>
        <p:spPr>
          <a:xfrm>
            <a:off x="5182836" y="1914525"/>
            <a:ext cx="2621659" cy="4232535"/>
          </a:xfrm>
          <a:prstGeom prst="rect">
            <a:avLst/>
          </a:prstGeom>
        </p:spPr>
      </p:pic>
      <p:pic>
        <p:nvPicPr>
          <p:cNvPr id="16" name="Audio 15">
            <a:hlinkClick r:id="" action="ppaction://media"/>
            <a:extLst>
              <a:ext uri="{FF2B5EF4-FFF2-40B4-BE49-F238E27FC236}">
                <a16:creationId xmlns:a16="http://schemas.microsoft.com/office/drawing/2014/main" id="{F0D6F3E0-38B9-407D-B2CD-CFFB6F58EE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92227959"/>
      </p:ext>
    </p:extLst>
  </p:cSld>
  <p:clrMapOvr>
    <a:masterClrMapping/>
  </p:clrMapOvr>
  <mc:AlternateContent xmlns:mc="http://schemas.openxmlformats.org/markup-compatibility/2006">
    <mc:Choice xmlns:p14="http://schemas.microsoft.com/office/powerpoint/2010/main" Requires="p14">
      <p:transition spd="slow" p14:dur="2000" advTm="26806"/>
    </mc:Choice>
    <mc:Fallback>
      <p:transition spd="slow" advTm="26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References</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10" y="1068737"/>
            <a:ext cx="10018713" cy="267458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CA" sz="2200" dirty="0"/>
              <a:t>[1] Qian Yu, Rao Zhang, Tien-Ning Hsu, Zheng </a:t>
            </a:r>
            <a:r>
              <a:rPr lang="en-CA" sz="2200" dirty="0" err="1"/>
              <a:t>Lyu</a:t>
            </a:r>
            <a:r>
              <a:rPr lang="en-CA" sz="2200" dirty="0"/>
              <a:t>, "Your Flowchart Secretary: Real-Time Hand-Written Flowchart Converter" ,2020.</a:t>
            </a:r>
          </a:p>
          <a:p>
            <a:r>
              <a:rPr lang="en-CA" sz="2200" dirty="0"/>
              <a:t>[2] S. Chakraborty, S. Paul and S. M. </a:t>
            </a:r>
            <a:r>
              <a:rPr lang="en-CA" sz="2200" dirty="0" err="1"/>
              <a:t>Masudul</a:t>
            </a:r>
            <a:r>
              <a:rPr lang="en-CA" sz="2200" dirty="0"/>
              <a:t> Ahsan, "A Novel Approach to Rapidly Generate Document from Hand Drawn Flowcharts," 2020 IEEE Region 10 Symposium (TENSYMP), 2020, pp. 702-705, </a:t>
            </a:r>
            <a:r>
              <a:rPr lang="en-CA" sz="2200" dirty="0" err="1"/>
              <a:t>doi</a:t>
            </a:r>
            <a:r>
              <a:rPr lang="en-CA" sz="2200" dirty="0"/>
              <a:t>: 10.1109/TENSYMP50017.2020.9231033.</a:t>
            </a:r>
            <a:endParaRPr lang="en-US" sz="1800" dirty="0"/>
          </a:p>
        </p:txBody>
      </p:sp>
      <p:pic>
        <p:nvPicPr>
          <p:cNvPr id="5" name="Audio 4">
            <a:hlinkClick r:id="" action="ppaction://media"/>
            <a:extLst>
              <a:ext uri="{FF2B5EF4-FFF2-40B4-BE49-F238E27FC236}">
                <a16:creationId xmlns:a16="http://schemas.microsoft.com/office/drawing/2014/main" id="{9714567F-31E4-4BC6-AA91-FE471A30AC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16083641"/>
      </p:ext>
    </p:extLst>
  </p:cSld>
  <p:clrMapOvr>
    <a:masterClrMapping/>
  </p:clrMapOvr>
  <mc:AlternateContent xmlns:mc="http://schemas.openxmlformats.org/markup-compatibility/2006">
    <mc:Choice xmlns:p14="http://schemas.microsoft.com/office/powerpoint/2010/main" Requires="p14">
      <p:transition spd="slow" p14:dur="2000" advTm="17391"/>
    </mc:Choice>
    <mc:Fallback>
      <p:transition spd="slow" advTm="17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E396-FB82-4C6B-94D1-B40FF4202E6D}"/>
              </a:ext>
            </a:extLst>
          </p:cNvPr>
          <p:cNvSpPr>
            <a:spLocks noGrp="1"/>
          </p:cNvSpPr>
          <p:nvPr>
            <p:ph type="title"/>
          </p:nvPr>
        </p:nvSpPr>
        <p:spPr>
          <a:xfrm>
            <a:off x="1536898" y="0"/>
            <a:ext cx="10018713" cy="719667"/>
          </a:xfrm>
        </p:spPr>
        <p:txBody>
          <a:bodyPr/>
          <a:lstStyle/>
          <a:p>
            <a:r>
              <a:rPr lang="en-US" dirty="0"/>
              <a:t>Introduction</a:t>
            </a:r>
          </a:p>
        </p:txBody>
      </p:sp>
      <p:pic>
        <p:nvPicPr>
          <p:cNvPr id="7" name="Content Placeholder 6" descr="A picture containing text, whiteboard&#10;&#10;Description automatically generated">
            <a:extLst>
              <a:ext uri="{FF2B5EF4-FFF2-40B4-BE49-F238E27FC236}">
                <a16:creationId xmlns:a16="http://schemas.microsoft.com/office/drawing/2014/main" id="{0043C5D0-1BDC-40A1-BCC8-131EE1195EB0}"/>
              </a:ext>
            </a:extLst>
          </p:cNvPr>
          <p:cNvPicPr>
            <a:picLocks noGrp="1" noChangeAspect="1"/>
          </p:cNvPicPr>
          <p:nvPr>
            <p:ph idx="1"/>
          </p:nvPr>
        </p:nvPicPr>
        <p:blipFill>
          <a:blip r:embed="rId5"/>
          <a:stretch>
            <a:fillRect/>
          </a:stretch>
        </p:blipFill>
        <p:spPr>
          <a:xfrm>
            <a:off x="3369596" y="2493448"/>
            <a:ext cx="2726404" cy="3635205"/>
          </a:xfrm>
        </p:spPr>
      </p:pic>
      <p:pic>
        <p:nvPicPr>
          <p:cNvPr id="10" name="Picture 9" descr="Diagram&#10;&#10;Description automatically generated with low confidence">
            <a:extLst>
              <a:ext uri="{FF2B5EF4-FFF2-40B4-BE49-F238E27FC236}">
                <a16:creationId xmlns:a16="http://schemas.microsoft.com/office/drawing/2014/main" id="{0034F43A-F651-40A3-B175-CD80BF14832F}"/>
              </a:ext>
            </a:extLst>
          </p:cNvPr>
          <p:cNvPicPr>
            <a:picLocks noChangeAspect="1"/>
          </p:cNvPicPr>
          <p:nvPr/>
        </p:nvPicPr>
        <p:blipFill>
          <a:blip r:embed="rId6"/>
          <a:stretch>
            <a:fillRect/>
          </a:stretch>
        </p:blipFill>
        <p:spPr>
          <a:xfrm>
            <a:off x="7401697" y="2493448"/>
            <a:ext cx="2150075" cy="3473674"/>
          </a:xfrm>
          <a:prstGeom prst="rect">
            <a:avLst/>
          </a:prstGeom>
        </p:spPr>
      </p:pic>
      <p:sp>
        <p:nvSpPr>
          <p:cNvPr id="11" name="Content Placeholder 2">
            <a:extLst>
              <a:ext uri="{FF2B5EF4-FFF2-40B4-BE49-F238E27FC236}">
                <a16:creationId xmlns:a16="http://schemas.microsoft.com/office/drawing/2014/main" id="{00E1A628-1F28-4397-9CB9-E8F14E537EA1}"/>
              </a:ext>
            </a:extLst>
          </p:cNvPr>
          <p:cNvSpPr txBox="1">
            <a:spLocks/>
          </p:cNvSpPr>
          <p:nvPr/>
        </p:nvSpPr>
        <p:spPr>
          <a:xfrm>
            <a:off x="1536898" y="890878"/>
            <a:ext cx="10018713" cy="1420729"/>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Goal of the project is to transform a hand-drawn flowchart template to an editable digital version </a:t>
            </a:r>
          </a:p>
          <a:p>
            <a:r>
              <a:rPr lang="en-US" dirty="0"/>
              <a:t>Benefits:</a:t>
            </a:r>
          </a:p>
          <a:p>
            <a:pPr lvl="1"/>
            <a:r>
              <a:rPr lang="en-CA" dirty="0"/>
              <a:t>minimize the time spent creating a digital flowchart</a:t>
            </a:r>
            <a:endParaRPr lang="en-US" dirty="0"/>
          </a:p>
        </p:txBody>
      </p:sp>
      <p:sp>
        <p:nvSpPr>
          <p:cNvPr id="12" name="Arrow: Right 11">
            <a:extLst>
              <a:ext uri="{FF2B5EF4-FFF2-40B4-BE49-F238E27FC236}">
                <a16:creationId xmlns:a16="http://schemas.microsoft.com/office/drawing/2014/main" id="{F59808F8-D36B-4CFB-8D08-AF0FA0B22AD3}"/>
              </a:ext>
            </a:extLst>
          </p:cNvPr>
          <p:cNvSpPr/>
          <p:nvPr/>
        </p:nvSpPr>
        <p:spPr>
          <a:xfrm>
            <a:off x="6266935" y="4100986"/>
            <a:ext cx="1000896" cy="199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Audio 16">
            <a:hlinkClick r:id="" action="ppaction://media"/>
            <a:extLst>
              <a:ext uri="{FF2B5EF4-FFF2-40B4-BE49-F238E27FC236}">
                <a16:creationId xmlns:a16="http://schemas.microsoft.com/office/drawing/2014/main" id="{82CEBC0D-0261-4F8B-8D90-7D932C2DFF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55904874"/>
      </p:ext>
    </p:extLst>
  </p:cSld>
  <p:clrMapOvr>
    <a:masterClrMapping/>
  </p:clrMapOvr>
  <mc:AlternateContent xmlns:mc="http://schemas.openxmlformats.org/markup-compatibility/2006">
    <mc:Choice xmlns:p14="http://schemas.microsoft.com/office/powerpoint/2010/main" Requires="p14">
      <p:transition spd="slow" p14:dur="2000" advTm="30451"/>
    </mc:Choice>
    <mc:Fallback>
      <p:transition spd="slow" advTm="30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086643" y="66130"/>
            <a:ext cx="10018713" cy="661086"/>
          </a:xfrm>
        </p:spPr>
        <p:txBody>
          <a:bodyPr>
            <a:normAutofit fontScale="90000"/>
          </a:bodyPr>
          <a:lstStyle/>
          <a:p>
            <a:r>
              <a:rPr lang="en-US" dirty="0"/>
              <a:t>Related Works</a:t>
            </a:r>
          </a:p>
        </p:txBody>
      </p:sp>
      <p:pic>
        <p:nvPicPr>
          <p:cNvPr id="7" name="Content Placeholder 6">
            <a:extLst>
              <a:ext uri="{FF2B5EF4-FFF2-40B4-BE49-F238E27FC236}">
                <a16:creationId xmlns:a16="http://schemas.microsoft.com/office/drawing/2014/main" id="{AA96CE4A-F1FC-4612-B53B-DFD5D9CBD20A}"/>
              </a:ext>
            </a:extLst>
          </p:cNvPr>
          <p:cNvPicPr>
            <a:picLocks noGrp="1" noChangeAspect="1"/>
          </p:cNvPicPr>
          <p:nvPr>
            <p:ph idx="1"/>
          </p:nvPr>
        </p:nvPicPr>
        <p:blipFill>
          <a:blip r:embed="rId5"/>
          <a:stretch>
            <a:fillRect/>
          </a:stretch>
        </p:blipFill>
        <p:spPr>
          <a:xfrm>
            <a:off x="2028125" y="2894360"/>
            <a:ext cx="8135747" cy="1604706"/>
          </a:xfrm>
        </p:spPr>
      </p:pic>
      <p:pic>
        <p:nvPicPr>
          <p:cNvPr id="9" name="Picture 8">
            <a:extLst>
              <a:ext uri="{FF2B5EF4-FFF2-40B4-BE49-F238E27FC236}">
                <a16:creationId xmlns:a16="http://schemas.microsoft.com/office/drawing/2014/main" id="{5BEE93EE-0015-429B-9A33-3B4DE6936678}"/>
              </a:ext>
            </a:extLst>
          </p:cNvPr>
          <p:cNvPicPr>
            <a:picLocks noChangeAspect="1"/>
          </p:cNvPicPr>
          <p:nvPr/>
        </p:nvPicPr>
        <p:blipFill>
          <a:blip r:embed="rId6"/>
          <a:stretch>
            <a:fillRect/>
          </a:stretch>
        </p:blipFill>
        <p:spPr>
          <a:xfrm>
            <a:off x="3828533" y="4684415"/>
            <a:ext cx="4534930" cy="1558995"/>
          </a:xfrm>
          <a:prstGeom prst="rect">
            <a:avLst/>
          </a:prstGeom>
        </p:spPr>
      </p:pic>
      <p:sp>
        <p:nvSpPr>
          <p:cNvPr id="10" name="Content Placeholder 2">
            <a:extLst>
              <a:ext uri="{FF2B5EF4-FFF2-40B4-BE49-F238E27FC236}">
                <a16:creationId xmlns:a16="http://schemas.microsoft.com/office/drawing/2014/main" id="{A694FAEB-BA50-4BFA-926A-F081B111AB43}"/>
              </a:ext>
            </a:extLst>
          </p:cNvPr>
          <p:cNvSpPr txBox="1">
            <a:spLocks/>
          </p:cNvSpPr>
          <p:nvPr/>
        </p:nvSpPr>
        <p:spPr>
          <a:xfrm>
            <a:off x="1373099" y="890878"/>
            <a:ext cx="10018713" cy="1864679"/>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CA" dirty="0"/>
              <a:t>[1] Tries to predict the geometrical shapes of the flowchart components using area of the shape relative to the area of the bounding box.</a:t>
            </a:r>
          </a:p>
          <a:p>
            <a:r>
              <a:rPr lang="en-US" dirty="0"/>
              <a:t>Disadvantages:</a:t>
            </a:r>
          </a:p>
          <a:p>
            <a:pPr lvl="1"/>
            <a:r>
              <a:rPr lang="en-CA" dirty="0"/>
              <a:t>hand-written shapes are drawn slightly differently by different people, so using single ratio cannot be robust enough to classify accurately</a:t>
            </a:r>
            <a:endParaRPr lang="en-US" dirty="0"/>
          </a:p>
        </p:txBody>
      </p:sp>
      <p:sp>
        <p:nvSpPr>
          <p:cNvPr id="11" name="Content Placeholder 2">
            <a:extLst>
              <a:ext uri="{FF2B5EF4-FFF2-40B4-BE49-F238E27FC236}">
                <a16:creationId xmlns:a16="http://schemas.microsoft.com/office/drawing/2014/main" id="{23D426F6-178D-4766-96BC-5971FF2687D1}"/>
              </a:ext>
            </a:extLst>
          </p:cNvPr>
          <p:cNvSpPr txBox="1">
            <a:spLocks/>
          </p:cNvSpPr>
          <p:nvPr/>
        </p:nvSpPr>
        <p:spPr>
          <a:xfrm>
            <a:off x="2472850" y="6428759"/>
            <a:ext cx="10018713" cy="429241"/>
          </a:xfrm>
          <a:prstGeom prst="rect">
            <a:avLst/>
          </a:prstGeom>
        </p:spPr>
        <p:txBody>
          <a:bodyPr vert="horz" lIns="91440" tIns="45720" rIns="91440" bIns="45720" rtlCol="0" anchor="ctr">
            <a:normAutofit fontScale="5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CA" dirty="0"/>
              <a:t>[1] Qian Yu, Rao Zhang, Tien-Ning Hsu, Zheng </a:t>
            </a:r>
            <a:r>
              <a:rPr lang="en-CA" dirty="0" err="1"/>
              <a:t>Lyu</a:t>
            </a:r>
            <a:r>
              <a:rPr lang="en-CA" dirty="0"/>
              <a:t>, "Your Flowchart Secretary: Real-Time Hand-Written Flowchart Converter" ,2020.</a:t>
            </a:r>
            <a:endParaRPr lang="en-US" dirty="0"/>
          </a:p>
        </p:txBody>
      </p:sp>
      <p:pic>
        <p:nvPicPr>
          <p:cNvPr id="15" name="Audio 14">
            <a:hlinkClick r:id="" action="ppaction://media"/>
            <a:extLst>
              <a:ext uri="{FF2B5EF4-FFF2-40B4-BE49-F238E27FC236}">
                <a16:creationId xmlns:a16="http://schemas.microsoft.com/office/drawing/2014/main" id="{BDFB91BF-A50A-4990-819B-0F70267AE3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02894544"/>
      </p:ext>
    </p:extLst>
  </p:cSld>
  <p:clrMapOvr>
    <a:masterClrMapping/>
  </p:clrMapOvr>
  <mc:AlternateContent xmlns:mc="http://schemas.openxmlformats.org/markup-compatibility/2006">
    <mc:Choice xmlns:p14="http://schemas.microsoft.com/office/powerpoint/2010/main" Requires="p14">
      <p:transition spd="slow" p14:dur="2000" advTm="62541"/>
    </mc:Choice>
    <mc:Fallback>
      <p:transition spd="slow" advTm="62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3772" x="2414588" y="6797675"/>
          <p14:tracePt t="13780" x="2400300" y="6769100"/>
          <p14:tracePt t="13788" x="2400300" y="6753225"/>
          <p14:tracePt t="13796" x="2400300" y="6708775"/>
          <p14:tracePt t="13804" x="2400300" y="6664325"/>
          <p14:tracePt t="13813" x="2400300" y="6650038"/>
          <p14:tracePt t="13820" x="2400300" y="6634163"/>
          <p14:tracePt t="13828" x="2400300" y="6604000"/>
          <p14:tracePt t="13836" x="2400300" y="6589713"/>
          <p14:tracePt t="13844" x="2400300" y="6545263"/>
          <p14:tracePt t="13852" x="2384425" y="6515100"/>
          <p14:tracePt t="13861" x="2384425" y="6454775"/>
          <p14:tracePt t="13868" x="2354263" y="6365875"/>
          <p14:tracePt t="13877" x="2339975" y="6276975"/>
          <p14:tracePt t="13884" x="2325688" y="6172200"/>
          <p14:tracePt t="13892" x="2309813" y="6067425"/>
          <p14:tracePt t="13900" x="2265363" y="5992813"/>
          <p14:tracePt t="13906" x="2235200" y="5859463"/>
          <p14:tracePt t="13914" x="2176463" y="5724525"/>
          <p14:tracePt t="13922" x="2116138" y="5561013"/>
          <p14:tracePt t="13930" x="2101850" y="5486400"/>
          <p14:tracePt t="13940" x="2071688" y="5381625"/>
          <p14:tracePt t="13948" x="2027238" y="5292725"/>
          <p14:tracePt t="13956" x="1997075" y="5157788"/>
          <p14:tracePt t="13964" x="1982788" y="5083175"/>
          <p14:tracePt t="13972" x="1966913" y="5024438"/>
          <p14:tracePt t="13980" x="1952625" y="4919663"/>
          <p14:tracePt t="13987" x="1952625" y="4845050"/>
          <p14:tracePt t="13996" x="1952625" y="4770438"/>
          <p14:tracePt t="14005" x="1952625" y="4681538"/>
          <p14:tracePt t="14012" x="1997075" y="4546600"/>
          <p14:tracePt t="14019" x="2027238" y="4471988"/>
          <p14:tracePt t="14028" x="2057400" y="4413250"/>
          <p14:tracePt t="14035" x="2101850" y="4338638"/>
          <p14:tracePt t="14044" x="2132013" y="4308475"/>
          <p14:tracePt t="14052" x="2160588" y="4249738"/>
          <p14:tracePt t="14060" x="2206625" y="4203700"/>
          <p14:tracePt t="14065" x="2235200" y="4159250"/>
          <p14:tracePt t="14074" x="2251075" y="4114800"/>
          <p14:tracePt t="14082" x="2295525" y="4070350"/>
          <p14:tracePt t="14090" x="2325688" y="4025900"/>
          <p14:tracePt t="14100" x="2354263" y="3965575"/>
          <p14:tracePt t="14106" x="2384425" y="3951288"/>
          <p14:tracePt t="14114" x="2414588" y="3906838"/>
          <p14:tracePt t="14121" x="2428875" y="3876675"/>
          <p14:tracePt t="14130" x="2444750" y="3846513"/>
          <p14:tracePt t="14137" x="2459038" y="3832225"/>
          <p14:tracePt t="14146" x="2474913" y="3816350"/>
          <p14:tracePt t="14156" x="2503488" y="3786188"/>
          <p14:tracePt t="14172" x="2503488" y="3771900"/>
          <p14:tracePt t="14180" x="2503488" y="3757613"/>
          <p14:tracePt t="14187" x="2503488" y="3741738"/>
          <p14:tracePt t="14198" x="2384425" y="3652838"/>
          <p14:tracePt t="14206" x="2085975" y="3563938"/>
          <p14:tracePt t="14216" x="1878013" y="3503613"/>
          <p14:tracePt t="14224" x="1684338" y="3459163"/>
          <p14:tracePt t="14232" x="1624013" y="3459163"/>
          <p14:tracePt t="14390" x="1654175" y="3459163"/>
          <p14:tracePt t="14398" x="1684338" y="3459163"/>
          <p14:tracePt t="14406" x="1789113" y="3459163"/>
          <p14:tracePt t="14414" x="1863725" y="3459163"/>
          <p14:tracePt t="14419" x="1922463" y="3459163"/>
          <p14:tracePt t="14430" x="1952625" y="3459163"/>
          <p14:tracePt t="14440" x="1966913" y="3443288"/>
          <p14:tracePt t="14460" x="1982788" y="3443288"/>
          <p14:tracePt t="14467" x="2027238" y="3429000"/>
          <p14:tracePt t="14484" x="2041525" y="3429000"/>
          <p14:tracePt t="14492" x="2071688" y="3429000"/>
          <p14:tracePt t="14502" x="2101850" y="3429000"/>
          <p14:tracePt t="14510" x="2160588" y="3414713"/>
          <p14:tracePt t="14518" x="2220913" y="3414713"/>
          <p14:tracePt t="14530" x="2265363" y="3398838"/>
          <p14:tracePt t="14534" x="2309813" y="3384550"/>
          <p14:tracePt t="14542" x="2370138" y="3384550"/>
          <p14:tracePt t="14550" x="2414588" y="3368675"/>
          <p14:tracePt t="14558" x="2428875" y="3368675"/>
          <p14:tracePt t="14566" x="2474913" y="3354388"/>
          <p14:tracePt t="14574" x="2533650" y="3340100"/>
          <p14:tracePt t="14582" x="2578100" y="3324225"/>
          <p14:tracePt t="14587" x="2593975" y="3309938"/>
          <p14:tracePt t="14596" x="2622550" y="3294063"/>
          <p14:tracePt t="14603" x="2668588" y="3265488"/>
          <p14:tracePt t="14612" x="2697163" y="3265488"/>
          <p14:tracePt t="14620" x="2727325" y="3249613"/>
          <p14:tracePt t="14628" x="2771775" y="3235325"/>
          <p14:tracePt t="14636" x="2816225" y="3205163"/>
          <p14:tracePt t="14644" x="2832100" y="3205163"/>
          <p14:tracePt t="14652" x="2890838" y="3175000"/>
          <p14:tracePt t="14660" x="2921000" y="3175000"/>
          <p14:tracePt t="14668" x="2951163" y="3160713"/>
          <p14:tracePt t="14676" x="2965450" y="3146425"/>
          <p14:tracePt t="14684" x="2981325" y="3130550"/>
          <p14:tracePt t="14692" x="2995613" y="3130550"/>
          <p14:tracePt t="14700" x="3011488" y="3130550"/>
          <p14:tracePt t="14716" x="3025775" y="3130550"/>
          <p14:tracePt t="14724" x="3055938" y="3130550"/>
          <p14:tracePt t="14746" x="3070225" y="3116263"/>
          <p14:tracePt t="14754" x="3084513" y="3100388"/>
          <p14:tracePt t="14770" x="3100388" y="3100388"/>
          <p14:tracePt t="14786" x="3114675" y="3100388"/>
          <p14:tracePt t="14794" x="3130550" y="3100388"/>
          <p14:tracePt t="14810" x="3159125" y="3100388"/>
          <p14:tracePt t="14818" x="3175000" y="3100388"/>
          <p14:tracePt t="14826" x="3189288" y="3100388"/>
          <p14:tracePt t="14834" x="3219450" y="3100388"/>
          <p14:tracePt t="14842" x="3233738" y="3100388"/>
          <p14:tracePt t="14850" x="3263900" y="3100388"/>
          <p14:tracePt t="14858" x="3308350" y="3100388"/>
          <p14:tracePt t="14874" x="3324225" y="3100388"/>
          <p14:tracePt t="14882" x="3338513" y="3100388"/>
          <p14:tracePt t="14890" x="3368675" y="3100388"/>
          <p14:tracePt t="14896" x="3398838" y="3100388"/>
          <p14:tracePt t="14903" x="3413125" y="3100388"/>
          <p14:tracePt t="14912" x="3502025" y="3130550"/>
          <p14:tracePt t="14920" x="3517900" y="3130550"/>
          <p14:tracePt t="14928" x="3548063" y="3146425"/>
          <p14:tracePt t="14936" x="3576638" y="3175000"/>
          <p14:tracePt t="14944" x="3606800" y="3175000"/>
          <p14:tracePt t="14952" x="3636963" y="3190875"/>
          <p14:tracePt t="14960" x="3667125" y="3190875"/>
          <p14:tracePt t="14968" x="3681413" y="3190875"/>
          <p14:tracePt t="14976" x="3695700" y="3190875"/>
          <p14:tracePt t="14984" x="3725863" y="3190875"/>
          <p14:tracePt t="14992" x="3741738" y="3190875"/>
          <p14:tracePt t="15000" x="3756025" y="3190875"/>
          <p14:tracePt t="15008" x="3770313" y="3190875"/>
          <p14:tracePt t="15024" x="3800475" y="3190875"/>
          <p14:tracePt t="15040" x="3816350" y="3190875"/>
          <p14:tracePt t="15046" x="3830638" y="3190875"/>
          <p14:tracePt t="15053" x="3860800" y="3190875"/>
          <p14:tracePt t="15070" x="3875088" y="3190875"/>
          <p14:tracePt t="15078" x="3905250" y="3190875"/>
          <p14:tracePt t="15085" x="3935413" y="3190875"/>
          <p14:tracePt t="15094" x="3949700" y="3190875"/>
          <p14:tracePt t="15101" x="3963988" y="3190875"/>
          <p14:tracePt t="15118" x="3979863" y="3190875"/>
          <p14:tracePt t="15126" x="3979863" y="3205163"/>
          <p14:tracePt t="15134" x="3994150" y="3205163"/>
          <p14:tracePt t="15150" x="4010025" y="3205163"/>
          <p14:tracePt t="15182" x="4024313" y="3205163"/>
          <p14:tracePt t="15190" x="4024313" y="3221038"/>
          <p14:tracePt t="15204" x="4038600" y="3221038"/>
          <p14:tracePt t="15332" x="4054475" y="3221038"/>
          <p14:tracePt t="15354" x="4068763" y="3235325"/>
          <p14:tracePt t="15362" x="4084638" y="3235325"/>
          <p14:tracePt t="15402" x="4113213" y="3235325"/>
          <p14:tracePt t="15410" x="4113213" y="3249613"/>
          <p14:tracePt t="15426" x="4129088" y="3265488"/>
          <p14:tracePt t="15434" x="4143375" y="3265488"/>
          <p14:tracePt t="15453" x="4157663" y="3265488"/>
          <p14:tracePt t="15466" x="4173538" y="3279775"/>
          <p14:tracePt t="15474" x="4187825" y="3279775"/>
          <p14:tracePt t="15498" x="4203700" y="3294063"/>
          <p14:tracePt t="15503" x="4217988" y="3294063"/>
          <p14:tracePt t="15512" x="4232275" y="3294063"/>
          <p14:tracePt t="15528" x="4232275" y="3309938"/>
          <p14:tracePt t="15536" x="4262438" y="3309938"/>
          <p14:tracePt t="15552" x="4278313" y="3309938"/>
          <p14:tracePt t="15568" x="4292600" y="3309938"/>
          <p14:tracePt t="15576" x="4306888" y="3309938"/>
          <p14:tracePt t="15593" x="4322763" y="3309938"/>
          <p14:tracePt t="15600" x="4352925" y="3309938"/>
          <p14:tracePt t="15609" x="4367213" y="3324225"/>
          <p14:tracePt t="15616" x="4381500" y="3324225"/>
          <p14:tracePt t="15624" x="4397375" y="3340100"/>
          <p14:tracePt t="15632" x="4411663" y="3340100"/>
          <p14:tracePt t="15640" x="4441825" y="3340100"/>
          <p14:tracePt t="15648" x="4456113" y="3340100"/>
          <p14:tracePt t="15656" x="4471988" y="3354388"/>
          <p14:tracePt t="15662" x="4486275" y="3354388"/>
          <p14:tracePt t="15669" x="4516438" y="3354388"/>
          <p14:tracePt t="15678" x="4546600" y="3354388"/>
          <p14:tracePt t="15686" x="4560888" y="3354388"/>
          <p14:tracePt t="15694" x="4591050" y="3368675"/>
          <p14:tracePt t="15701" x="4635500" y="3368675"/>
          <p14:tracePt t="15710" x="4665663" y="3384550"/>
          <p14:tracePt t="15718" x="4679950" y="3384550"/>
          <p14:tracePt t="15726" x="4784725" y="3398838"/>
          <p14:tracePt t="15734" x="4799013" y="3414713"/>
          <p14:tracePt t="15742" x="4829175" y="3414713"/>
          <p14:tracePt t="15750" x="4843463" y="3414713"/>
          <p14:tracePt t="15782" x="4859338" y="3414713"/>
          <p14:tracePt t="15797" x="4873625" y="3414713"/>
          <p14:tracePt t="15828" x="4889500" y="3414713"/>
          <p14:tracePt t="15836" x="4903788" y="3414713"/>
          <p14:tracePt t="15844" x="4918075" y="3414713"/>
          <p14:tracePt t="15876" x="4933950" y="3414713"/>
          <p14:tracePt t="15884" x="4948238" y="3414713"/>
          <p14:tracePt t="15908" x="4962525" y="3414713"/>
          <p14:tracePt t="15916" x="4978400" y="3414713"/>
          <p14:tracePt t="15924" x="4992688" y="3414713"/>
          <p14:tracePt t="15941" x="5022850" y="3414713"/>
          <p14:tracePt t="15948" x="5037138" y="3414713"/>
          <p14:tracePt t="15956" x="5053013" y="3414713"/>
          <p14:tracePt t="15962" x="5067300" y="3414713"/>
          <p14:tracePt t="15969" x="5083175" y="3414713"/>
          <p14:tracePt t="15978" x="5111750" y="3398838"/>
          <p14:tracePt t="15985" x="5141913" y="3398838"/>
          <p14:tracePt t="15994" x="5172075" y="3398838"/>
          <p14:tracePt t="16002" x="5216525" y="3398838"/>
          <p14:tracePt t="16010" x="5260975" y="3398838"/>
          <p14:tracePt t="16018" x="5291138" y="3398838"/>
          <p14:tracePt t="16026" x="5351463" y="3398838"/>
          <p14:tracePt t="16034" x="5410200" y="3398838"/>
          <p14:tracePt t="16042" x="5440363" y="3398838"/>
          <p14:tracePt t="16050" x="5484813" y="3398838"/>
          <p14:tracePt t="16058" x="5545138" y="3414713"/>
          <p14:tracePt t="16066" x="5589588" y="3414713"/>
          <p14:tracePt t="16075" x="5619750" y="3429000"/>
          <p14:tracePt t="16082" x="5678488" y="3429000"/>
          <p14:tracePt t="16091" x="5708650" y="3429000"/>
          <p14:tracePt t="16098" x="5722938" y="3429000"/>
          <p14:tracePt t="16106" x="5753100" y="3429000"/>
          <p14:tracePt t="16113" x="5797550" y="3429000"/>
          <p14:tracePt t="16119" x="5813425" y="3429000"/>
          <p14:tracePt t="16128" x="5827713" y="3429000"/>
          <p14:tracePt t="16136" x="5842000" y="3429000"/>
          <p14:tracePt t="16152" x="5857875" y="3429000"/>
          <p14:tracePt t="16162" x="5872163" y="3429000"/>
          <p14:tracePt t="16178" x="5888038" y="3429000"/>
          <p14:tracePt t="16185" x="5902325" y="3429000"/>
          <p14:tracePt t="16202" x="5916613" y="3429000"/>
          <p14:tracePt t="16234" x="5932488" y="3429000"/>
          <p14:tracePt t="16250" x="5946775" y="3429000"/>
          <p14:tracePt t="16272" x="5976938" y="3414713"/>
          <p14:tracePt t="16296" x="5991225" y="3414713"/>
          <p14:tracePt t="16336" x="6007100" y="3414713"/>
          <p14:tracePt t="16360" x="6021388" y="3414713"/>
          <p14:tracePt t="16368" x="6035675" y="3414713"/>
          <p14:tracePt t="16392" x="6065838" y="3414713"/>
          <p14:tracePt t="16408" x="6081713" y="3429000"/>
          <p14:tracePt t="16422" x="6096000" y="3429000"/>
          <p14:tracePt t="16430" x="6110288" y="3429000"/>
          <p14:tracePt t="16446" x="6126163" y="3429000"/>
          <p14:tracePt t="16462" x="6140450" y="3429000"/>
          <p14:tracePt t="16470" x="6156325" y="3429000"/>
          <p14:tracePt t="16494" x="6170613" y="3429000"/>
          <p14:tracePt t="16510" x="6184900" y="3429000"/>
          <p14:tracePt t="16526" x="6200775" y="3429000"/>
          <p14:tracePt t="16534" x="6215063" y="3429000"/>
          <p14:tracePt t="16558" x="6229350" y="3429000"/>
          <p14:tracePt t="16566" x="6245225" y="3429000"/>
          <p14:tracePt t="16574" x="6259513" y="3429000"/>
          <p14:tracePt t="16588" x="6275388" y="3429000"/>
          <p14:tracePt t="16596" x="6289675" y="3429000"/>
          <p14:tracePt t="16612" x="6303963" y="3429000"/>
          <p14:tracePt t="16628" x="6319838" y="3429000"/>
          <p14:tracePt t="16635" x="6334125" y="3429000"/>
          <p14:tracePt t="16652" x="6364288" y="3429000"/>
          <p14:tracePt t="16660" x="6378575" y="3429000"/>
          <p14:tracePt t="16684" x="6394450" y="3443288"/>
          <p14:tracePt t="16692" x="6408738" y="3443288"/>
          <p14:tracePt t="16708" x="6438900" y="3443288"/>
          <p14:tracePt t="16716" x="6453188" y="3443288"/>
          <p14:tracePt t="16746" x="6469063" y="3443288"/>
          <p14:tracePt t="16762" x="6497638" y="3443288"/>
          <p14:tracePt t="16778" x="6497638" y="3459163"/>
          <p14:tracePt t="16786" x="6513513" y="3459163"/>
          <p14:tracePt t="16794" x="6527800" y="3459163"/>
          <p14:tracePt t="16810" x="6543675" y="3459163"/>
          <p14:tracePt t="16819" x="6557963" y="3459163"/>
          <p14:tracePt t="16826" x="6572250" y="3459163"/>
          <p14:tracePt t="16834" x="6572250" y="3473450"/>
          <p14:tracePt t="16842" x="6588125" y="3473450"/>
          <p14:tracePt t="16850" x="6602413" y="3473450"/>
          <p14:tracePt t="16866" x="6618288" y="3473450"/>
          <p14:tracePt t="16880" x="6632575" y="3489325"/>
          <p14:tracePt t="16888" x="6646863" y="3489325"/>
          <p14:tracePt t="16904" x="6662738" y="3503613"/>
          <p14:tracePt t="16920" x="6677025" y="3503613"/>
          <p14:tracePt t="16936" x="6692900" y="3503613"/>
          <p14:tracePt t="16952" x="6707188" y="3503613"/>
          <p14:tracePt t="16976" x="6721475" y="3503613"/>
          <p14:tracePt t="17000" x="6737350" y="3503613"/>
          <p14:tracePt t="17008" x="6751638" y="3503613"/>
          <p14:tracePt t="17032" x="6765925" y="3503613"/>
          <p14:tracePt t="17045" x="6781800" y="3503613"/>
          <p14:tracePt t="17062" x="6796088" y="3503613"/>
          <p14:tracePt t="17094" x="6811963" y="3503613"/>
          <p14:tracePt t="17101" x="6826250" y="3503613"/>
          <p14:tracePt t="17126" x="6840538" y="3503613"/>
          <p14:tracePt t="17134" x="6856413" y="3503613"/>
          <p14:tracePt t="17150" x="6870700" y="3503613"/>
          <p14:tracePt t="17166" x="6886575" y="3503613"/>
          <p14:tracePt t="17174" x="6900863" y="3503613"/>
          <p14:tracePt t="17188" x="6915150" y="3503613"/>
          <p14:tracePt t="17204" x="6931025" y="3503613"/>
          <p14:tracePt t="17220" x="6945313" y="3503613"/>
          <p14:tracePt t="17228" x="6975475" y="3503613"/>
          <p14:tracePt t="17244" x="6989763" y="3503613"/>
          <p14:tracePt t="17251" x="7019925" y="3503613"/>
          <p14:tracePt t="17260" x="7094538" y="3489325"/>
          <p14:tracePt t="17268" x="7108825" y="3489325"/>
          <p14:tracePt t="17276" x="7154863" y="3473450"/>
          <p14:tracePt t="17284" x="7199313" y="3473450"/>
          <p14:tracePt t="17292" x="7229475" y="3459163"/>
          <p14:tracePt t="17299" x="7243763" y="3459163"/>
          <p14:tracePt t="17308" x="7288213" y="3459163"/>
          <p14:tracePt t="17316" x="7302500" y="3459163"/>
          <p14:tracePt t="17324" x="7348538" y="3459163"/>
          <p14:tracePt t="17332" x="7377113" y="3459163"/>
          <p14:tracePt t="17338" x="7407275" y="3459163"/>
          <p14:tracePt t="17346" x="7451725" y="3459163"/>
          <p14:tracePt t="17354" x="7497763" y="3459163"/>
          <p14:tracePt t="17362" x="7526338" y="3459163"/>
          <p14:tracePt t="17370" x="7570788" y="3459163"/>
          <p14:tracePt t="17378" x="7600950" y="3459163"/>
          <p14:tracePt t="17386" x="7616825" y="3459163"/>
          <p14:tracePt t="17394" x="7661275" y="3459163"/>
          <p14:tracePt t="17401" x="7691438" y="3459163"/>
          <p14:tracePt t="17410" x="7720013" y="3459163"/>
          <p14:tracePt t="17418" x="7750175" y="3459163"/>
          <p14:tracePt t="17426" x="7780338" y="3473450"/>
          <p14:tracePt t="17442" x="7824788" y="3473450"/>
          <p14:tracePt t="17452" x="7839075" y="3473450"/>
          <p14:tracePt t="17458" x="7869238" y="3473450"/>
          <p14:tracePt t="17465" x="7913688" y="3473450"/>
          <p14:tracePt t="17475" x="7943850" y="3473450"/>
          <p14:tracePt t="17482" x="7974013" y="3473450"/>
          <p14:tracePt t="17490" x="8004175" y="3473450"/>
          <p14:tracePt t="17496" x="8034338" y="3473450"/>
          <p14:tracePt t="17504" x="8062913" y="3473450"/>
          <p14:tracePt t="17513" x="8078788" y="3473450"/>
          <p14:tracePt t="17520" x="8107363" y="3473450"/>
          <p14:tracePt t="17528" x="8137525" y="3473450"/>
          <p14:tracePt t="17536" x="8153400" y="3473450"/>
          <p14:tracePt t="17544" x="8167688" y="3473450"/>
          <p14:tracePt t="17551" x="8197850" y="3489325"/>
          <p14:tracePt t="17560" x="8228013" y="3489325"/>
          <p14:tracePt t="17568" x="8242300" y="3489325"/>
          <p14:tracePt t="17576" x="8256588" y="3489325"/>
          <p14:tracePt t="17584" x="8272463" y="3489325"/>
          <p14:tracePt t="17600" x="8302625" y="3489325"/>
          <p14:tracePt t="17616" x="8316913" y="3489325"/>
          <p14:tracePt t="17624" x="8347075" y="3503613"/>
          <p14:tracePt t="17640" x="8375650" y="3503613"/>
          <p14:tracePt t="17646" x="8391525" y="3503613"/>
          <p14:tracePt t="17654" x="8421688" y="3503613"/>
          <p14:tracePt t="17662" x="8435975" y="3503613"/>
          <p14:tracePt t="17670" x="8450263" y="3517900"/>
          <p14:tracePt t="17678" x="8466138" y="3517900"/>
          <p14:tracePt t="17686" x="8496300" y="3517900"/>
          <p14:tracePt t="17694" x="8496300" y="3533775"/>
          <p14:tracePt t="17701" x="8524875" y="3533775"/>
          <p14:tracePt t="17710" x="8555038" y="3533775"/>
          <p14:tracePt t="17718" x="8585200" y="3533775"/>
          <p14:tracePt t="17726" x="8615363" y="3533775"/>
          <p14:tracePt t="17742" x="8643938" y="3533775"/>
          <p14:tracePt t="17750" x="8659813" y="3533775"/>
          <p14:tracePt t="17766" x="8674100" y="3533775"/>
          <p14:tracePt t="17774" x="8689975" y="3533775"/>
          <p14:tracePt t="17804" x="8704263" y="3533775"/>
          <p14:tracePt t="17812" x="8718550" y="3533775"/>
          <p14:tracePt t="17820" x="8734425" y="3533775"/>
          <p14:tracePt t="17836" x="8748713" y="3533775"/>
          <p14:tracePt t="17844" x="8764588" y="3533775"/>
          <p14:tracePt t="17851" x="8778875" y="3533775"/>
          <p14:tracePt t="17861" x="8809038" y="3533775"/>
          <p14:tracePt t="17876" x="8823325" y="3533775"/>
          <p14:tracePt t="17884" x="8839200" y="3533775"/>
          <p14:tracePt t="17892" x="8853488" y="3533775"/>
          <p14:tracePt t="17908" x="8883650" y="3533775"/>
          <p14:tracePt t="17916" x="8912225" y="3533775"/>
          <p14:tracePt t="17932" x="8942388" y="3548063"/>
          <p14:tracePt t="17941" x="8972550" y="3548063"/>
          <p14:tracePt t="17948" x="8986838" y="3563938"/>
          <p14:tracePt t="17954" x="9017000" y="3563938"/>
          <p14:tracePt t="17962" x="9032875" y="3563938"/>
          <p14:tracePt t="17970" x="9047163" y="3578225"/>
          <p14:tracePt t="17986" x="9091613" y="3592513"/>
          <p14:tracePt t="17994" x="9107488" y="3592513"/>
          <p14:tracePt t="18001" x="9107488" y="3608388"/>
          <p14:tracePt t="18010" x="9136063" y="3622675"/>
          <p14:tracePt t="18017" x="9151938" y="3636963"/>
          <p14:tracePt t="18025" x="9166225" y="3636963"/>
          <p14:tracePt t="18034" x="9180513" y="3667125"/>
          <p14:tracePt t="18042" x="9210675" y="3711575"/>
          <p14:tracePt t="18050" x="9226550" y="3727450"/>
          <p14:tracePt t="18058" x="9226550" y="3741738"/>
          <p14:tracePt t="18066" x="9240838" y="3786188"/>
          <p14:tracePt t="18074" x="9255125" y="3816350"/>
          <p14:tracePt t="18082" x="9271000" y="3832225"/>
          <p14:tracePt t="18090" x="9285288" y="3876675"/>
          <p14:tracePt t="18098" x="9301163" y="3921125"/>
          <p14:tracePt t="18105" x="9301163" y="3965575"/>
          <p14:tracePt t="18112" x="9301163" y="4010025"/>
          <p14:tracePt t="18120" x="9315450" y="4040188"/>
          <p14:tracePt t="18128" x="9315450" y="4100513"/>
          <p14:tracePt t="18136" x="9315450" y="4114800"/>
          <p14:tracePt t="18144" x="9329738" y="4144963"/>
          <p14:tracePt t="18152" x="9329738" y="4159250"/>
          <p14:tracePt t="18160" x="9329738" y="4189413"/>
          <p14:tracePt t="18167" x="9329738" y="4203700"/>
          <p14:tracePt t="18176" x="9329738" y="4219575"/>
          <p14:tracePt t="18208" x="9329738" y="4233863"/>
          <p14:tracePt t="18216" x="9345613" y="4249738"/>
          <p14:tracePt t="18232" x="9359900" y="4249738"/>
          <p14:tracePt t="18248" x="9375775" y="4278313"/>
          <p14:tracePt t="18254" x="9390063" y="4294188"/>
          <p14:tracePt t="18273" x="9404350" y="4294188"/>
          <p14:tracePt t="18280" x="9420225" y="4322763"/>
          <p14:tracePt t="18296" x="9420225" y="4338638"/>
          <p14:tracePt t="18312" x="9434513" y="4352925"/>
          <p14:tracePt t="18320" x="9434513" y="4368800"/>
          <p14:tracePt t="18328" x="9448800" y="4368800"/>
          <p14:tracePt t="18336" x="9448800" y="4383088"/>
          <p14:tracePt t="18344" x="9448800" y="4397375"/>
          <p14:tracePt t="18352" x="9464675" y="4413250"/>
          <p14:tracePt t="18367" x="9478963" y="4427538"/>
          <p14:tracePt t="18920" x="9478963" y="4413250"/>
          <p14:tracePt t="30768" x="9464675" y="4413250"/>
          <p14:tracePt t="30794" x="9448800" y="4413250"/>
          <p14:tracePt t="30802" x="9434513" y="4413250"/>
          <p14:tracePt t="30824" x="9404350" y="4413250"/>
          <p14:tracePt t="30839" x="9390063" y="4413250"/>
          <p14:tracePt t="30872" x="9375775" y="4413250"/>
          <p14:tracePt t="30888" x="9359900" y="4413250"/>
          <p14:tracePt t="30904" x="9345613" y="4413250"/>
          <p14:tracePt t="30912" x="9329738" y="4413250"/>
          <p14:tracePt t="30920" x="9315450" y="4413250"/>
          <p14:tracePt t="30936" x="9285288" y="4413250"/>
          <p14:tracePt t="30944" x="9255125" y="4413250"/>
          <p14:tracePt t="30960" x="9226550" y="4413250"/>
          <p14:tracePt t="30968" x="9210675" y="4413250"/>
          <p14:tracePt t="30975" x="9180513" y="4413250"/>
          <p14:tracePt t="30989" x="9136063" y="4413250"/>
          <p14:tracePt t="31006" x="9107488" y="4413250"/>
          <p14:tracePt t="31014" x="9091613" y="4413250"/>
          <p14:tracePt t="31022" x="9061450" y="4413250"/>
          <p14:tracePt t="31031" x="9017000" y="4413250"/>
          <p14:tracePt t="31038" x="9002713" y="4413250"/>
          <p14:tracePt t="31046" x="8972550" y="4413250"/>
          <p14:tracePt t="31053" x="8912225" y="4413250"/>
          <p14:tracePt t="31062" x="8883650" y="4413250"/>
          <p14:tracePt t="31072" x="8853488" y="4413250"/>
          <p14:tracePt t="31080" x="8823325" y="4413250"/>
          <p14:tracePt t="31088" x="8793163" y="4413250"/>
          <p14:tracePt t="31096" x="8764588" y="4413250"/>
          <p14:tracePt t="31104" x="8748713" y="4413250"/>
          <p14:tracePt t="31112" x="8734425" y="4413250"/>
          <p14:tracePt t="31120" x="8718550" y="4397375"/>
          <p14:tracePt t="31134" x="8704263" y="4397375"/>
          <p14:tracePt t="31144" x="8689975" y="4397375"/>
          <p14:tracePt t="31150" x="8674100" y="4397375"/>
          <p14:tracePt t="31166" x="8659813" y="4397375"/>
          <p14:tracePt t="31174" x="8643938" y="4397375"/>
          <p14:tracePt t="31182" x="8643938" y="4383088"/>
          <p14:tracePt t="31189" x="8615363" y="4383088"/>
          <p14:tracePt t="31198" x="8585200" y="4383088"/>
          <p14:tracePt t="31206" x="8570913" y="4383088"/>
          <p14:tracePt t="31214" x="8555038" y="4368800"/>
          <p14:tracePt t="31230" x="8524875" y="4368800"/>
          <p14:tracePt t="31239" x="8510588" y="4368800"/>
          <p14:tracePt t="31256" x="8496300" y="4368800"/>
          <p14:tracePt t="31272" x="8480425" y="4352925"/>
          <p14:tracePt t="31302" x="8466138" y="4352925"/>
          <p14:tracePt t="31326" x="8450263" y="4352925"/>
          <p14:tracePt t="31468" x="8435975" y="4352925"/>
          <p14:tracePt t="31492" x="8421688" y="4352925"/>
          <p14:tracePt t="31524" x="8405813" y="4352925"/>
          <p14:tracePt t="31540" x="8405813" y="4338638"/>
          <p14:tracePt t="31548" x="8391525" y="4338638"/>
          <p14:tracePt t="31555" x="8375650" y="4338638"/>
          <p14:tracePt t="31564" x="8361363" y="4338638"/>
          <p14:tracePt t="31572" x="8331200" y="4338638"/>
          <p14:tracePt t="31586" x="8316913" y="4338638"/>
          <p14:tracePt t="31597" x="8286750" y="4338638"/>
          <p14:tracePt t="31612" x="8272463" y="4338638"/>
          <p14:tracePt t="31618" x="8242300" y="4338638"/>
          <p14:tracePt t="31626" x="8228013" y="4338638"/>
          <p14:tracePt t="31634" x="8212138" y="4338638"/>
          <p14:tracePt t="31642" x="8197850" y="4338638"/>
          <p14:tracePt t="31650" x="8181975" y="4338638"/>
          <p14:tracePt t="31658" x="8167688" y="4338638"/>
          <p14:tracePt t="31666" x="8153400" y="4338638"/>
          <p14:tracePt t="31682" x="8123238" y="4338638"/>
          <p14:tracePt t="31698" x="8107363" y="4338638"/>
          <p14:tracePt t="31880" x="8093075" y="4338638"/>
          <p14:tracePt t="31918" x="8078788" y="4338638"/>
          <p14:tracePt t="31950" x="8062913" y="4338638"/>
          <p14:tracePt t="31966" x="8048625" y="4338638"/>
          <p14:tracePt t="31974" x="8034338" y="4338638"/>
          <p14:tracePt t="31990" x="8018463" y="4338638"/>
          <p14:tracePt t="32005" x="8004175" y="4338638"/>
          <p14:tracePt t="32038" x="7988300" y="4338638"/>
          <p14:tracePt t="32044" x="7974013" y="4338638"/>
          <p14:tracePt t="32060" x="7959725" y="4338638"/>
          <p14:tracePt t="32164" x="7943850" y="4338638"/>
          <p14:tracePt t="32583" x="7929563" y="4338638"/>
          <p14:tracePt t="32598" x="7913688" y="4338638"/>
          <p14:tracePt t="32606" x="7885113" y="4338638"/>
          <p14:tracePt t="32614" x="7869238" y="4338638"/>
          <p14:tracePt t="32622" x="7839075" y="4338638"/>
          <p14:tracePt t="32630" x="7824788" y="4338638"/>
          <p14:tracePt t="32638" x="7810500" y="4338638"/>
          <p14:tracePt t="32646" x="7780338" y="4338638"/>
          <p14:tracePt t="32660" x="7750175" y="4338638"/>
          <p14:tracePt t="32668" x="7735888" y="4338638"/>
          <p14:tracePt t="32684" x="7705725" y="4338638"/>
          <p14:tracePt t="32693" x="7691438" y="4338638"/>
          <p14:tracePt t="32708" x="7675563" y="4338638"/>
          <p14:tracePt t="32716" x="7661275" y="4338638"/>
          <p14:tracePt t="32724" x="7645400" y="4338638"/>
          <p14:tracePt t="32732" x="7631113" y="4338638"/>
          <p14:tracePt t="32740" x="7616825" y="4338638"/>
          <p14:tracePt t="32748" x="7600950" y="4338638"/>
          <p14:tracePt t="32756" x="7586663" y="4338638"/>
          <p14:tracePt t="32764" x="7570788" y="4338638"/>
          <p14:tracePt t="32780" x="7556500" y="4338638"/>
          <p14:tracePt t="32788" x="7542213" y="4338638"/>
          <p14:tracePt t="32804" x="7512050" y="4338638"/>
          <p14:tracePt t="32818" x="7497763" y="4338638"/>
          <p14:tracePt t="32827" x="7481888" y="4338638"/>
          <p14:tracePt t="32834" x="7467600" y="4338638"/>
          <p14:tracePt t="32843" x="7451725" y="4338638"/>
          <p14:tracePt t="32850" x="7437438" y="4338638"/>
          <p14:tracePt t="32858" x="7423150" y="4338638"/>
          <p14:tracePt t="32874" x="7392988" y="4338638"/>
          <p14:tracePt t="32882" x="7377113" y="4338638"/>
          <p14:tracePt t="32906" x="7348538" y="4338638"/>
          <p14:tracePt t="32922" x="7332663" y="4338638"/>
          <p14:tracePt t="32930" x="7318375" y="4338638"/>
          <p14:tracePt t="32938" x="7302500" y="4338638"/>
          <p14:tracePt t="32946" x="7288213" y="4338638"/>
          <p14:tracePt t="32970" x="7273925" y="4338638"/>
          <p14:tracePt t="32984" x="7258050" y="4338638"/>
          <p14:tracePt t="33016" x="7243763" y="4338638"/>
          <p14:tracePt t="33056" x="7229475" y="4338638"/>
          <p14:tracePt t="33072" x="7213600" y="4338638"/>
          <p14:tracePt t="33166" x="7199313" y="4338638"/>
          <p14:tracePt t="33206" x="7183438" y="4338638"/>
          <p14:tracePt t="33308" x="7169150" y="4338638"/>
          <p14:tracePt t="33332" x="7154863" y="4338638"/>
          <p14:tracePt t="33364" x="7154863" y="4322763"/>
          <p14:tracePt t="33388" x="7138988" y="4322763"/>
          <p14:tracePt t="33420" x="7124700" y="4322763"/>
          <p14:tracePt t="33450" x="7094538" y="4322763"/>
          <p14:tracePt t="33458" x="7080250" y="4322763"/>
          <p14:tracePt t="33466" x="7050088" y="4308475"/>
          <p14:tracePt t="33474" x="7050088" y="4294188"/>
          <p14:tracePt t="33490" x="7019925" y="4294188"/>
          <p14:tracePt t="33506" x="7005638" y="4294188"/>
          <p14:tracePt t="33940" x="6975475" y="4294188"/>
          <p14:tracePt t="33956" x="6945313" y="4294188"/>
          <p14:tracePt t="33964" x="6931025" y="4294188"/>
          <p14:tracePt t="33972" x="6886575" y="4294188"/>
          <p14:tracePt t="33980" x="6870700" y="4294188"/>
          <p14:tracePt t="33988" x="6856413" y="4294188"/>
          <p14:tracePt t="33996" x="6840538" y="4294188"/>
          <p14:tracePt t="34170" x="6796088" y="4294188"/>
          <p14:tracePt t="34178" x="6781800" y="4294188"/>
          <p14:tracePt t="34185" x="6765925" y="4294188"/>
          <p14:tracePt t="34192" x="6737350" y="4294188"/>
          <p14:tracePt t="34208" x="6721475" y="4294188"/>
          <p14:tracePt t="34216" x="6707188" y="4294188"/>
          <p14:tracePt t="34232" x="6692900" y="4294188"/>
          <p14:tracePt t="34240" x="6677025" y="4294188"/>
          <p14:tracePt t="34256" x="6662738" y="4294188"/>
          <p14:tracePt t="34288" x="6646863" y="4294188"/>
          <p14:tracePt t="34312" x="6632575" y="4294188"/>
          <p14:tracePt t="34342" x="6618288" y="4294188"/>
          <p14:tracePt t="34358" x="6602413" y="4294188"/>
          <p14:tracePt t="34398" x="6588125" y="4294188"/>
          <p14:tracePt t="34422" x="6572250" y="4294188"/>
          <p14:tracePt t="34438" x="6557963" y="4294188"/>
          <p14:tracePt t="34454" x="6543675" y="4294188"/>
          <p14:tracePt t="34469" x="6513513" y="4294188"/>
          <p14:tracePt t="34486" x="6497638" y="4294188"/>
          <p14:tracePt t="34492" x="6483350" y="4294188"/>
          <p14:tracePt t="34510" x="6469063" y="4278313"/>
          <p14:tracePt t="34518" x="6453188" y="4278313"/>
          <p14:tracePt t="34526" x="6438900" y="4278313"/>
          <p14:tracePt t="34534" x="6424613" y="4278313"/>
          <p14:tracePt t="34542" x="6408738" y="4278313"/>
          <p14:tracePt t="34550" x="6394450" y="4278313"/>
          <p14:tracePt t="34582" x="6378575" y="4278313"/>
          <p14:tracePt t="34590" x="6364288" y="4278313"/>
          <p14:tracePt t="34598" x="6350000" y="4278313"/>
          <p14:tracePt t="34606" x="6334125" y="4278313"/>
          <p14:tracePt t="34622" x="6319838" y="4278313"/>
          <p14:tracePt t="34644" x="6303963" y="4278313"/>
          <p14:tracePt t="34651" x="6289675" y="4278313"/>
          <p14:tracePt t="34668" x="6275388" y="4278313"/>
          <p14:tracePt t="34676" x="6259513" y="4278313"/>
          <p14:tracePt t="34684" x="6245225" y="4278313"/>
          <p14:tracePt t="34700" x="6229350" y="4278313"/>
          <p14:tracePt t="34709" x="6215063" y="4278313"/>
          <p14:tracePt t="34724" x="6200775" y="4278313"/>
          <p14:tracePt t="34732" x="6184900" y="4278313"/>
          <p14:tracePt t="34740" x="6170613" y="4278313"/>
          <p14:tracePt t="34748" x="6156325" y="4278313"/>
          <p14:tracePt t="34756" x="6110288" y="4278313"/>
          <p14:tracePt t="34772" x="6081713" y="4278313"/>
          <p14:tracePt t="34782" x="6051550" y="4278313"/>
          <p14:tracePt t="34790" x="6035675" y="4278313"/>
          <p14:tracePt t="34796" x="6007100" y="4278313"/>
          <p14:tracePt t="34812" x="5976938" y="4278313"/>
          <p14:tracePt t="34819" x="5946775" y="4278313"/>
          <p14:tracePt t="34836" x="5932488" y="4278313"/>
          <p14:tracePt t="34844" x="5902325" y="4278313"/>
          <p14:tracePt t="34860" x="5888038" y="4278313"/>
          <p14:tracePt t="34867" x="5872163" y="4278313"/>
          <p14:tracePt t="34876" x="5857875" y="4278313"/>
          <p14:tracePt t="34884" x="5827713" y="4278313"/>
          <p14:tracePt t="34892" x="5797550" y="4278313"/>
          <p14:tracePt t="34909" x="5783263" y="4278313"/>
          <p14:tracePt t="34916" x="5767388" y="4278313"/>
          <p14:tracePt t="34924" x="5753100" y="4278313"/>
          <p14:tracePt t="34932" x="5738813" y="4278313"/>
          <p14:tracePt t="34940" x="5722938" y="4278313"/>
          <p14:tracePt t="34946" x="5708650" y="4278313"/>
          <p14:tracePt t="34954" x="5694363" y="4278313"/>
          <p14:tracePt t="34962" x="5678488" y="4278313"/>
          <p14:tracePt t="34969" x="5664200" y="4278313"/>
          <p14:tracePt t="34978" x="5634038" y="4278313"/>
          <p14:tracePt t="34994" x="5619750" y="4278313"/>
          <p14:tracePt t="35002" x="5603875" y="4278313"/>
          <p14:tracePt t="35010" x="5589588" y="4278313"/>
          <p14:tracePt t="35018" x="5559425" y="4278313"/>
          <p14:tracePt t="35026" x="5545138" y="4278313"/>
          <p14:tracePt t="35034" x="5514975" y="4278313"/>
          <p14:tracePt t="35042" x="5484813" y="4278313"/>
          <p14:tracePt t="35050" x="5454650" y="4278313"/>
          <p14:tracePt t="35058" x="5410200" y="4264025"/>
          <p14:tracePt t="35066" x="5380038" y="4264025"/>
          <p14:tracePt t="35074" x="5365750" y="4264025"/>
          <p14:tracePt t="35082" x="5335588" y="4264025"/>
          <p14:tracePt t="35090" x="5321300" y="4264025"/>
          <p14:tracePt t="35096" x="5291138" y="4264025"/>
          <p14:tracePt t="35104" x="5276850" y="4264025"/>
          <p14:tracePt t="35119" x="5260975" y="4264025"/>
          <p14:tracePt t="35128" x="5246688" y="4264025"/>
          <p14:tracePt t="35136" x="5230813" y="4264025"/>
          <p14:tracePt t="35144" x="5216525" y="4264025"/>
          <p14:tracePt t="35152" x="5186363" y="4264025"/>
          <p14:tracePt t="35168" x="5172075" y="4264025"/>
          <p14:tracePt t="35176" x="5157788" y="4264025"/>
          <p14:tracePt t="35184" x="5141913" y="4264025"/>
          <p14:tracePt t="35192" x="5127625" y="4264025"/>
          <p14:tracePt t="35200" x="5111750" y="4264025"/>
          <p14:tracePt t="35208" x="5097463" y="4264025"/>
          <p14:tracePt t="35216" x="5083175" y="4264025"/>
          <p14:tracePt t="35224" x="5067300" y="4264025"/>
          <p14:tracePt t="35240" x="5037138" y="4264025"/>
          <p14:tracePt t="35256" x="5022850" y="4264025"/>
          <p14:tracePt t="35262" x="5008563" y="4264025"/>
          <p14:tracePt t="35270" x="4992688" y="4264025"/>
          <p14:tracePt t="35278" x="4978400" y="4264025"/>
          <p14:tracePt t="35286" x="4948238" y="4264025"/>
          <p14:tracePt t="35302" x="4933950" y="4264025"/>
          <p14:tracePt t="35310" x="4918075" y="4264025"/>
          <p14:tracePt t="35318" x="4903788" y="4264025"/>
          <p14:tracePt t="35326" x="4889500" y="4264025"/>
          <p14:tracePt t="35334" x="4859338" y="4264025"/>
          <p14:tracePt t="35350" x="4843463" y="4264025"/>
          <p14:tracePt t="35358" x="4829175" y="4264025"/>
          <p14:tracePt t="35366" x="4814888" y="4264025"/>
          <p14:tracePt t="35374" x="4799013" y="4264025"/>
          <p14:tracePt t="35382" x="4784725" y="4264025"/>
          <p14:tracePt t="35390" x="4768850" y="4264025"/>
          <p14:tracePt t="35404" x="4754563" y="4264025"/>
          <p14:tracePt t="35412" x="4740275" y="4264025"/>
          <p14:tracePt t="35444" x="4724400" y="4264025"/>
          <p14:tracePt t="35461" x="4710113" y="4264025"/>
          <p14:tracePt t="35501" x="4694238" y="4264025"/>
          <p14:tracePt t="35517" x="4679950" y="4264025"/>
          <p14:tracePt t="35542" x="4665663" y="4264025"/>
          <p14:tracePt t="35596" x="4649788" y="4264025"/>
          <p14:tracePt t="35604" x="4635500" y="4264025"/>
          <p14:tracePt t="35668" x="4621213" y="4264025"/>
          <p14:tracePt t="35676" x="4605338" y="4264025"/>
          <p14:tracePt t="35684" x="4591050" y="4264025"/>
          <p14:tracePt t="35707" x="4575175" y="4264025"/>
          <p14:tracePt t="35722" x="4546600" y="4264025"/>
          <p14:tracePt t="35730" x="4530725" y="4264025"/>
          <p14:tracePt t="35738" x="4500563" y="4264025"/>
          <p14:tracePt t="35754" x="4471988" y="4264025"/>
          <p14:tracePt t="35762" x="4456113" y="4264025"/>
          <p14:tracePt t="35770" x="4441825" y="4264025"/>
          <p14:tracePt t="35778" x="4425950" y="4264025"/>
          <p14:tracePt t="35785" x="4411663" y="4278313"/>
          <p14:tracePt t="35794" x="4397375" y="4294188"/>
          <p14:tracePt t="35802" x="4367213" y="4294188"/>
          <p14:tracePt t="35818" x="4337050" y="4294188"/>
          <p14:tracePt t="35826" x="4292600" y="4294188"/>
          <p14:tracePt t="35842" x="4262438" y="4294188"/>
          <p14:tracePt t="35858" x="4248150" y="4294188"/>
          <p14:tracePt t="35864" x="4232275" y="4294188"/>
          <p14:tracePt t="35880" x="4203700" y="4294188"/>
          <p14:tracePt t="35888" x="4187825" y="4294188"/>
          <p14:tracePt t="35904" x="4157663" y="4294188"/>
          <p14:tracePt t="35912" x="4143375" y="4294188"/>
          <p14:tracePt t="35920" x="4113213" y="4294188"/>
          <p14:tracePt t="35928" x="4084638" y="4294188"/>
          <p14:tracePt t="35936" x="4068763" y="4294188"/>
          <p14:tracePt t="35944" x="4038600" y="4294188"/>
          <p14:tracePt t="35960" x="4024313" y="4294188"/>
          <p14:tracePt t="35968" x="3994150" y="4294188"/>
          <p14:tracePt t="35984" x="3979863" y="4294188"/>
          <p14:tracePt t="35992" x="3949700" y="4294188"/>
          <p14:tracePt t="36000" x="3935413" y="4294188"/>
          <p14:tracePt t="36008" x="3919538" y="4294188"/>
          <p14:tracePt t="36014" x="3905250" y="4294188"/>
          <p14:tracePt t="36030" x="3889375" y="4294188"/>
          <p14:tracePt t="36038" x="3860800" y="4294188"/>
          <p14:tracePt t="36054" x="3844925" y="4294188"/>
          <p14:tracePt t="36062" x="3830638" y="4294188"/>
          <p14:tracePt t="36070" x="3816350" y="4294188"/>
          <p14:tracePt t="36086" x="3786188" y="4294188"/>
          <p14:tracePt t="36102" x="3770313" y="4294188"/>
          <p14:tracePt t="36110" x="3756025" y="4294188"/>
          <p14:tracePt t="36118" x="3741738" y="4294188"/>
          <p14:tracePt t="36134" x="3725863" y="4294188"/>
          <p14:tracePt t="36142" x="3711575" y="4294188"/>
          <p14:tracePt t="36158" x="3695700" y="4294188"/>
          <p14:tracePt t="36220" x="3681413" y="4294188"/>
          <p14:tracePt t="36235" x="3667125" y="4308475"/>
          <p14:tracePt t="36244" x="3667125" y="4338638"/>
          <p14:tracePt t="36251" x="3651250" y="4338638"/>
          <p14:tracePt t="36260" x="3651250" y="4352925"/>
          <p14:tracePt t="36268" x="3651250" y="4383088"/>
          <p14:tracePt t="36275" x="3636963" y="4397375"/>
          <p14:tracePt t="36284" x="3621088" y="4427538"/>
          <p14:tracePt t="36292" x="3606800" y="4471988"/>
          <p14:tracePt t="36300" x="3576638" y="4532313"/>
          <p14:tracePt t="36308" x="3562350" y="4592638"/>
          <p14:tracePt t="36315" x="3548063" y="4621213"/>
          <p14:tracePt t="36322" x="3517900" y="4711700"/>
          <p14:tracePt t="36330" x="3502025" y="4814888"/>
          <p14:tracePt t="36337" x="3502025" y="4875213"/>
          <p14:tracePt t="36346" x="3487738" y="4964113"/>
          <p14:tracePt t="36354" x="3473450" y="5038725"/>
          <p14:tracePt t="36362" x="3473450" y="5129213"/>
          <p14:tracePt t="36370" x="3473450" y="5218113"/>
          <p14:tracePt t="36378" x="3473450" y="5351463"/>
          <p14:tracePt t="36386" x="3473450" y="5456238"/>
          <p14:tracePt t="36394" x="3473450" y="5605463"/>
          <p14:tracePt t="36401" x="3473450" y="5754688"/>
          <p14:tracePt t="36410" x="3473450" y="5903913"/>
          <p14:tracePt t="36418" x="3487738" y="5978525"/>
          <p14:tracePt t="36426" x="3487738" y="6111875"/>
          <p14:tracePt t="36433" x="3487738" y="6186488"/>
          <p14:tracePt t="36452" x="3487738" y="6291263"/>
          <p14:tracePt t="36458" x="3487738" y="6351588"/>
          <p14:tracePt t="36466" x="3487738" y="6380163"/>
          <p14:tracePt t="36472" x="3487738" y="6410325"/>
          <p14:tracePt t="36480" x="3473450" y="6454775"/>
          <p14:tracePt t="36488" x="3457575" y="6500813"/>
          <p14:tracePt t="36496" x="3427413" y="6545263"/>
          <p14:tracePt t="36506" x="3398838" y="6575425"/>
          <p14:tracePt t="36514" x="3368675" y="6634163"/>
          <p14:tracePt t="36522" x="3324225" y="6723063"/>
          <p14:tracePt t="36530" x="3294063" y="6783388"/>
          <p14:tracePt t="36538" x="3279775" y="6827838"/>
          <p14:tracePt t="3697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6DFE-5C46-4918-8274-2E78D09E1740}"/>
              </a:ext>
            </a:extLst>
          </p:cNvPr>
          <p:cNvSpPr>
            <a:spLocks noGrp="1"/>
          </p:cNvSpPr>
          <p:nvPr>
            <p:ph type="title"/>
          </p:nvPr>
        </p:nvSpPr>
        <p:spPr>
          <a:xfrm>
            <a:off x="1484310" y="394814"/>
            <a:ext cx="10018713" cy="1179575"/>
          </a:xfrm>
        </p:spPr>
        <p:txBody>
          <a:bodyPr>
            <a:normAutofit/>
          </a:bodyPr>
          <a:lstStyle/>
          <a:p>
            <a:r>
              <a:rPr lang="en-US" dirty="0"/>
              <a:t>Proposed Methodology</a:t>
            </a:r>
          </a:p>
        </p:txBody>
      </p:sp>
      <p:sp>
        <p:nvSpPr>
          <p:cNvPr id="3" name="Content Placeholder 2">
            <a:extLst>
              <a:ext uri="{FF2B5EF4-FFF2-40B4-BE49-F238E27FC236}">
                <a16:creationId xmlns:a16="http://schemas.microsoft.com/office/drawing/2014/main" id="{FB93C0F2-FC2F-4FE3-9EF2-06BCC03950F1}"/>
              </a:ext>
            </a:extLst>
          </p:cNvPr>
          <p:cNvSpPr>
            <a:spLocks noGrp="1"/>
          </p:cNvSpPr>
          <p:nvPr>
            <p:ph idx="1"/>
          </p:nvPr>
        </p:nvSpPr>
        <p:spPr>
          <a:xfrm>
            <a:off x="1484310" y="1260986"/>
            <a:ext cx="10018713" cy="1272149"/>
          </a:xfrm>
        </p:spPr>
        <p:txBody>
          <a:bodyPr/>
          <a:lstStyle/>
          <a:p>
            <a:endParaRPr lang="en-US" dirty="0"/>
          </a:p>
          <a:p>
            <a:pPr marL="0" indent="0">
              <a:buNone/>
            </a:pPr>
            <a:r>
              <a:rPr lang="en-US" dirty="0"/>
              <a:t> </a:t>
            </a:r>
          </a:p>
        </p:txBody>
      </p:sp>
      <p:sp>
        <p:nvSpPr>
          <p:cNvPr id="4" name="Content Placeholder 2">
            <a:extLst>
              <a:ext uri="{FF2B5EF4-FFF2-40B4-BE49-F238E27FC236}">
                <a16:creationId xmlns:a16="http://schemas.microsoft.com/office/drawing/2014/main" id="{4EC0221F-3A84-4240-93BC-ED48C2FE9526}"/>
              </a:ext>
            </a:extLst>
          </p:cNvPr>
          <p:cNvSpPr txBox="1">
            <a:spLocks/>
          </p:cNvSpPr>
          <p:nvPr/>
        </p:nvSpPr>
        <p:spPr>
          <a:xfrm>
            <a:off x="1415781" y="1623414"/>
            <a:ext cx="10018713" cy="100668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CA" dirty="0"/>
              <a:t>Figure below illustrates the outline of steps taken to achieve the objectives of this project given the assumptions mentioned above.</a:t>
            </a:r>
            <a:endParaRPr lang="en-US" dirty="0"/>
          </a:p>
          <a:p>
            <a:endParaRPr lang="en-US" sz="1800" dirty="0"/>
          </a:p>
        </p:txBody>
      </p:sp>
      <p:graphicFrame>
        <p:nvGraphicFramePr>
          <p:cNvPr id="5" name="Diagram 4">
            <a:extLst>
              <a:ext uri="{FF2B5EF4-FFF2-40B4-BE49-F238E27FC236}">
                <a16:creationId xmlns:a16="http://schemas.microsoft.com/office/drawing/2014/main" id="{F7E46F6D-BD86-459F-A11B-0F09F9F0780F}"/>
              </a:ext>
            </a:extLst>
          </p:cNvPr>
          <p:cNvGraphicFramePr/>
          <p:nvPr>
            <p:extLst>
              <p:ext uri="{D42A27DB-BD31-4B8C-83A1-F6EECF244321}">
                <p14:modId xmlns:p14="http://schemas.microsoft.com/office/powerpoint/2010/main" val="4149026257"/>
              </p:ext>
            </p:extLst>
          </p:nvPr>
        </p:nvGraphicFramePr>
        <p:xfrm>
          <a:off x="1174082" y="2254607"/>
          <a:ext cx="10639167" cy="14894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Content Placeholder 2">
            <a:extLst>
              <a:ext uri="{FF2B5EF4-FFF2-40B4-BE49-F238E27FC236}">
                <a16:creationId xmlns:a16="http://schemas.microsoft.com/office/drawing/2014/main" id="{7583D9A0-12CC-461C-8360-CCCECAA4EDEB}"/>
              </a:ext>
            </a:extLst>
          </p:cNvPr>
          <p:cNvSpPr txBox="1">
            <a:spLocks/>
          </p:cNvSpPr>
          <p:nvPr/>
        </p:nvSpPr>
        <p:spPr>
          <a:xfrm>
            <a:off x="1415781" y="3623715"/>
            <a:ext cx="10478530" cy="299930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CA" sz="2200" dirty="0"/>
              <a:t>Assumptions:</a:t>
            </a:r>
          </a:p>
          <a:p>
            <a:pPr lvl="1"/>
            <a:r>
              <a:rPr lang="en-CA" sz="1900" dirty="0"/>
              <a:t>Classified shapes will be restricted to hand-drawn rectangles, diamonds, circles, and triangles.  </a:t>
            </a:r>
          </a:p>
          <a:p>
            <a:pPr lvl="1"/>
            <a:r>
              <a:rPr lang="en-CA" sz="1900" dirty="0"/>
              <a:t>The arrows in the flowchart should always be straight. </a:t>
            </a:r>
          </a:p>
          <a:p>
            <a:pPr lvl="1"/>
            <a:r>
              <a:rPr lang="en-CA" sz="1900" dirty="0"/>
              <a:t>There should be no intersections among arrows.</a:t>
            </a:r>
          </a:p>
          <a:p>
            <a:pPr lvl="1"/>
            <a:r>
              <a:rPr lang="en-CA" sz="1900" dirty="0"/>
              <a:t>This project focuses solely on creating a digital template. Therefore, all input flowcharts should not be filled with words.</a:t>
            </a:r>
            <a:endParaRPr lang="en-US" sz="1900" dirty="0"/>
          </a:p>
          <a:p>
            <a:endParaRPr lang="en-US" sz="1800" dirty="0"/>
          </a:p>
        </p:txBody>
      </p:sp>
      <p:pic>
        <p:nvPicPr>
          <p:cNvPr id="18" name="Audio 17">
            <a:hlinkClick r:id="" action="ppaction://media"/>
            <a:extLst>
              <a:ext uri="{FF2B5EF4-FFF2-40B4-BE49-F238E27FC236}">
                <a16:creationId xmlns:a16="http://schemas.microsoft.com/office/drawing/2014/main" id="{7D33CD91-670E-4230-B22D-770051F95DB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47367725"/>
      </p:ext>
    </p:extLst>
  </p:cSld>
  <p:clrMapOvr>
    <a:masterClrMapping/>
  </p:clrMapOvr>
  <mc:AlternateContent xmlns:mc="http://schemas.openxmlformats.org/markup-compatibility/2006">
    <mc:Choice xmlns:p14="http://schemas.microsoft.com/office/powerpoint/2010/main" Requires="p14">
      <p:transition spd="slow" p14:dur="2000" advTm="43305"/>
    </mc:Choice>
    <mc:Fallback>
      <p:transition spd="slow" advTm="43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212" x="1803400" y="3384550"/>
          <p14:tracePt t="2222" x="1803400" y="3368675"/>
          <p14:tracePt t="2228" x="1803400" y="3340100"/>
          <p14:tracePt t="2244" x="1803400" y="3309938"/>
          <p14:tracePt t="2268" x="1803400" y="3294063"/>
          <p14:tracePt t="2276" x="1803400" y="3279775"/>
          <p14:tracePt t="3198" x="1833563" y="3279775"/>
          <p14:tracePt t="3200" x="1863725" y="3279775"/>
          <p14:tracePt t="3208" x="1878013" y="3279775"/>
          <p14:tracePt t="3215" x="1938338" y="3279775"/>
          <p14:tracePt t="3224" x="1952625" y="3294063"/>
          <p14:tracePt t="3232" x="1982788" y="3294063"/>
          <p14:tracePt t="3240" x="2011363" y="3294063"/>
          <p14:tracePt t="3247" x="2027238" y="3294063"/>
          <p14:tracePt t="3256" x="2071688" y="3294063"/>
          <p14:tracePt t="3264" x="2116138" y="3294063"/>
          <p14:tracePt t="3272" x="2132013" y="3294063"/>
          <p14:tracePt t="3280" x="2160588" y="3294063"/>
          <p14:tracePt t="3288" x="2190750" y="3294063"/>
          <p14:tracePt t="3296" x="2206625" y="3294063"/>
          <p14:tracePt t="3304" x="2251075" y="3294063"/>
          <p14:tracePt t="3318" x="2279650" y="3294063"/>
          <p14:tracePt t="3333" x="2295525" y="3294063"/>
          <p14:tracePt t="3342" x="2309813" y="3294063"/>
          <p14:tracePt t="3358" x="2325688" y="3294063"/>
          <p14:tracePt t="3374" x="2339975" y="3294063"/>
          <p14:tracePt t="3382" x="2354263" y="3294063"/>
          <p14:tracePt t="3390" x="2370138" y="3294063"/>
          <p14:tracePt t="3422" x="2384425" y="3294063"/>
          <p14:tracePt t="3438" x="2400300" y="3294063"/>
          <p14:tracePt t="3446" x="2414588" y="3294063"/>
          <p14:tracePt t="3454" x="2428875" y="3294063"/>
          <p14:tracePt t="3462" x="2444750" y="3294063"/>
          <p14:tracePt t="3476" x="2459038" y="3294063"/>
          <p14:tracePt t="3484" x="2474913" y="3294063"/>
          <p14:tracePt t="3500" x="2489200" y="3294063"/>
          <p14:tracePt t="3508" x="2503488" y="3294063"/>
          <p14:tracePt t="3515" x="2519363" y="3294063"/>
          <p14:tracePt t="3532" x="2547938" y="3294063"/>
          <p14:tracePt t="3540" x="2563813" y="3294063"/>
          <p14:tracePt t="3556" x="2578100" y="3294063"/>
          <p14:tracePt t="3564" x="2608263" y="3279775"/>
          <p14:tracePt t="3572" x="2622550" y="3279775"/>
          <p14:tracePt t="3580" x="2652713" y="3279775"/>
          <p14:tracePt t="3590" x="2668588" y="3279775"/>
          <p14:tracePt t="3600" x="2697163" y="3279775"/>
          <p14:tracePt t="3608" x="2743200" y="3265488"/>
          <p14:tracePt t="3622" x="2757488" y="3265488"/>
          <p14:tracePt t="3624" x="2771775" y="3265488"/>
          <p14:tracePt t="3632" x="2787650" y="3265488"/>
          <p14:tracePt t="3640" x="2801938" y="3265488"/>
          <p14:tracePt t="3648" x="2816225" y="3265488"/>
          <p14:tracePt t="3656" x="2832100" y="3249613"/>
          <p14:tracePt t="3672" x="2846388" y="3249613"/>
          <p14:tracePt t="3680" x="2862263" y="3235325"/>
          <p14:tracePt t="3688" x="2876550" y="3235325"/>
          <p14:tracePt t="3696" x="2890838" y="3235325"/>
          <p14:tracePt t="3704" x="2906713" y="3235325"/>
          <p14:tracePt t="3712" x="2921000" y="3235325"/>
          <p14:tracePt t="3720" x="2936875" y="3235325"/>
          <p14:tracePt t="3728" x="2951163" y="3235325"/>
          <p14:tracePt t="3744" x="2981325" y="3235325"/>
          <p14:tracePt t="3751" x="2995613" y="3221038"/>
          <p14:tracePt t="3760" x="2995613" y="3205163"/>
          <p14:tracePt t="3767" x="3011488" y="3205163"/>
          <p14:tracePt t="3774" x="3025775" y="3205163"/>
          <p14:tracePt t="3790" x="3055938" y="3205163"/>
          <p14:tracePt t="3830" x="3070225" y="3205163"/>
          <p14:tracePt t="3854" x="3084513" y="3205163"/>
          <p14:tracePt t="3870" x="3100388" y="3221038"/>
          <p14:tracePt t="3878" x="3114675" y="3221038"/>
          <p14:tracePt t="4012" x="3130550" y="3235325"/>
          <p14:tracePt t="4028" x="3144838" y="3249613"/>
          <p14:tracePt t="4061" x="3159125" y="3265488"/>
          <p14:tracePt t="4068" x="3175000" y="3279775"/>
          <p14:tracePt t="4076" x="3189288" y="3279775"/>
          <p14:tracePt t="4098" x="3205163" y="3294063"/>
          <p14:tracePt t="4114" x="3219450" y="3294063"/>
          <p14:tracePt t="4122" x="3233738" y="3309938"/>
          <p14:tracePt t="4139" x="3249613" y="3324225"/>
          <p14:tracePt t="4154" x="3263900" y="3324225"/>
          <p14:tracePt t="4186" x="3279775" y="3324225"/>
          <p14:tracePt t="4194" x="3294063" y="3340100"/>
          <p14:tracePt t="4202" x="3308350" y="3340100"/>
          <p14:tracePt t="4240" x="3324225" y="3340100"/>
          <p14:tracePt t="4580" x="3338513" y="3340100"/>
          <p14:tracePt t="4588" x="3382963" y="3340100"/>
          <p14:tracePt t="4595" x="3427413" y="3340100"/>
          <p14:tracePt t="4604" x="3443288" y="3340100"/>
          <p14:tracePt t="4612" x="3487738" y="3340100"/>
          <p14:tracePt t="4620" x="3502025" y="3340100"/>
          <p14:tracePt t="4872" x="3517900" y="3340100"/>
          <p14:tracePt t="4880" x="3548063" y="3340100"/>
          <p14:tracePt t="4896" x="3562350" y="3340100"/>
          <p14:tracePt t="4904" x="3592513" y="3340100"/>
          <p14:tracePt t="4912" x="3606800" y="3340100"/>
          <p14:tracePt t="4920" x="3621088" y="3354388"/>
          <p14:tracePt t="4928" x="3636963" y="3354388"/>
          <p14:tracePt t="4936" x="3667125" y="3368675"/>
          <p14:tracePt t="4944" x="3711575" y="3384550"/>
          <p14:tracePt t="4952" x="3741738" y="3384550"/>
          <p14:tracePt t="4960" x="3756025" y="3398838"/>
          <p14:tracePt t="4968" x="3816350" y="3414713"/>
          <p14:tracePt t="4976" x="3860800" y="3414713"/>
          <p14:tracePt t="4984" x="3905250" y="3429000"/>
          <p14:tracePt t="4992" x="3963988" y="3459163"/>
          <p14:tracePt t="4999" x="3979863" y="3489325"/>
          <p14:tracePt t="5006" x="4024313" y="3503613"/>
          <p14:tracePt t="5014" x="4068763" y="3533775"/>
          <p14:tracePt t="5022" x="4113213" y="3548063"/>
          <p14:tracePt t="5030" x="4143375" y="3563938"/>
          <p14:tracePt t="5038" x="4203700" y="3578225"/>
          <p14:tracePt t="5046" x="4248150" y="3592513"/>
          <p14:tracePt t="5055" x="4306888" y="3608388"/>
          <p14:tracePt t="5062" x="4322763" y="3608388"/>
          <p14:tracePt t="5070" x="4352925" y="3608388"/>
          <p14:tracePt t="5078" x="4397375" y="3608388"/>
          <p14:tracePt t="5097" x="4425950" y="3608388"/>
          <p14:tracePt t="5102" x="4441825" y="3608388"/>
          <p14:tracePt t="5110" x="4441825" y="3622675"/>
          <p14:tracePt t="5118" x="4471988" y="3622675"/>
          <p14:tracePt t="5126" x="4486275" y="3622675"/>
          <p14:tracePt t="5134" x="4500563" y="3636963"/>
          <p14:tracePt t="5142" x="4546600" y="3652838"/>
          <p14:tracePt t="5150" x="4575175" y="3652838"/>
          <p14:tracePt t="5156" x="4605338" y="3652838"/>
          <p14:tracePt t="5163" x="4635500" y="3652838"/>
          <p14:tracePt t="5172" x="4665663" y="3652838"/>
          <p14:tracePt t="5180" x="4694238" y="3652838"/>
          <p14:tracePt t="5188" x="4724400" y="3652838"/>
          <p14:tracePt t="5196" x="4754563" y="3652838"/>
          <p14:tracePt t="5204" x="4784725" y="3652838"/>
          <p14:tracePt t="5212" x="4829175" y="3622675"/>
          <p14:tracePt t="5220" x="4859338" y="3608388"/>
          <p14:tracePt t="5228" x="4873625" y="3608388"/>
          <p14:tracePt t="5236" x="4903788" y="3608388"/>
          <p14:tracePt t="5244" x="4948238" y="3578225"/>
          <p14:tracePt t="5252" x="4962525" y="3578225"/>
          <p14:tracePt t="5260" x="5008563" y="3578225"/>
          <p14:tracePt t="5268" x="5037138" y="3563938"/>
          <p14:tracePt t="5276" x="5053013" y="3563938"/>
          <p14:tracePt t="5284" x="5083175" y="3563938"/>
          <p14:tracePt t="5292" x="5111750" y="3563938"/>
          <p14:tracePt t="5300" x="5127625" y="3563938"/>
          <p14:tracePt t="5306" x="5157788" y="3563938"/>
          <p14:tracePt t="5314" x="5172075" y="3548063"/>
          <p14:tracePt t="5322" x="5186363" y="3548063"/>
          <p14:tracePt t="5331" x="5202238" y="3533775"/>
          <p14:tracePt t="5339" x="5216525" y="3533775"/>
          <p14:tracePt t="5345" x="5230813" y="3533775"/>
          <p14:tracePt t="5355" x="5260975" y="3517900"/>
          <p14:tracePt t="5370" x="5276850" y="3503613"/>
          <p14:tracePt t="5378" x="5305425" y="3489325"/>
          <p14:tracePt t="5394" x="5321300" y="3473450"/>
          <p14:tracePt t="5402" x="5335588" y="3473450"/>
          <p14:tracePt t="5410" x="5351463" y="3473450"/>
          <p14:tracePt t="5418" x="5365750" y="3459163"/>
          <p14:tracePt t="5426" x="5380038" y="3459163"/>
          <p14:tracePt t="5442" x="5395913" y="3443288"/>
          <p14:tracePt t="5450" x="5410200" y="3443288"/>
          <p14:tracePt t="5458" x="5426075" y="3429000"/>
          <p14:tracePt t="5472" x="5440363" y="3429000"/>
          <p14:tracePt t="5481" x="5454650" y="3414713"/>
          <p14:tracePt t="5488" x="5454650" y="3398838"/>
          <p14:tracePt t="5496" x="5470525" y="3398838"/>
          <p14:tracePt t="5504" x="5484813" y="3398838"/>
          <p14:tracePt t="5520" x="5484813" y="3384550"/>
          <p14:tracePt t="5528" x="5514975" y="3384550"/>
          <p14:tracePt t="5536" x="5514975" y="3368675"/>
          <p14:tracePt t="6152" x="5499100" y="3368675"/>
          <p14:tracePt t="6160" x="5484813" y="3368675"/>
          <p14:tracePt t="6168" x="5470525" y="3368675"/>
          <p14:tracePt t="7592" x="5470525" y="3384550"/>
          <p14:tracePt t="7598" x="5499100" y="3429000"/>
          <p14:tracePt t="7606" x="5514975" y="3429000"/>
          <p14:tracePt t="7614" x="5529263" y="3429000"/>
          <p14:tracePt t="7622" x="5529263" y="3459163"/>
          <p14:tracePt t="7630" x="5559425" y="3489325"/>
          <p14:tracePt t="7638" x="5603875" y="3503613"/>
          <p14:tracePt t="7645" x="5634038" y="3517900"/>
          <p14:tracePt t="7654" x="5648325" y="3533775"/>
          <p14:tracePt t="7662" x="5648325" y="3548063"/>
          <p14:tracePt t="7670" x="5664200" y="3563938"/>
          <p14:tracePt t="7678" x="5678488" y="3563938"/>
          <p14:tracePt t="7686" x="5694363" y="3563938"/>
          <p14:tracePt t="7694" x="5708650" y="3563938"/>
          <p14:tracePt t="7703" x="5738813" y="3578225"/>
          <p14:tracePt t="7710" x="5753100" y="3578225"/>
          <p14:tracePt t="7719" x="5797550" y="3578225"/>
          <p14:tracePt t="7726" x="5842000" y="3592513"/>
          <p14:tracePt t="7734" x="5888038" y="3592513"/>
          <p14:tracePt t="7742" x="5932488" y="3592513"/>
          <p14:tracePt t="7750" x="5976938" y="3592513"/>
          <p14:tracePt t="7756" x="6007100" y="3592513"/>
          <p14:tracePt t="7764" x="6035675" y="3592513"/>
          <p14:tracePt t="7772" x="6051550" y="3592513"/>
          <p14:tracePt t="7780" x="6065838" y="3592513"/>
          <p14:tracePt t="7788" x="6110288" y="3592513"/>
          <p14:tracePt t="7796" x="6140450" y="3592513"/>
          <p14:tracePt t="7804" x="6156325" y="3592513"/>
          <p14:tracePt t="7811" x="6200775" y="3592513"/>
          <p14:tracePt t="7820" x="6215063" y="3592513"/>
          <p14:tracePt t="7828" x="6259513" y="3592513"/>
          <p14:tracePt t="7836" x="6303963" y="3592513"/>
          <p14:tracePt t="7843" x="6319838" y="3592513"/>
          <p14:tracePt t="7852" x="6364288" y="3592513"/>
          <p14:tracePt t="7860" x="6394450" y="3578225"/>
          <p14:tracePt t="7868" x="6408738" y="3578225"/>
          <p14:tracePt t="7876" x="6438900" y="3578225"/>
          <p14:tracePt t="7884" x="6469063" y="3578225"/>
          <p14:tracePt t="7892" x="6483350" y="3563938"/>
          <p14:tracePt t="7899" x="6513513" y="3563938"/>
          <p14:tracePt t="7906" x="6543675" y="3548063"/>
          <p14:tracePt t="7913" x="6557963" y="3533775"/>
          <p14:tracePt t="7921" x="6588125" y="3533775"/>
          <p14:tracePt t="7930" x="6602413" y="3517900"/>
          <p14:tracePt t="7938" x="6618288" y="3503613"/>
          <p14:tracePt t="7945" x="6632575" y="3503613"/>
          <p14:tracePt t="7954" x="6646863" y="3503613"/>
          <p14:tracePt t="7961" x="6677025" y="3489325"/>
          <p14:tracePt t="7970" x="6692900" y="3489325"/>
          <p14:tracePt t="7978" x="6707188" y="3473450"/>
          <p14:tracePt t="7986" x="6721475" y="3459163"/>
          <p14:tracePt t="7993" x="6737350" y="3459163"/>
          <p14:tracePt t="8002" x="6751638" y="3443288"/>
          <p14:tracePt t="8010" x="6765925" y="3429000"/>
          <p14:tracePt t="8018" x="6796088" y="3414713"/>
          <p14:tracePt t="8026" x="6811963" y="3414713"/>
          <p14:tracePt t="8034" x="6826250" y="3398838"/>
          <p14:tracePt t="8042" x="6840538" y="3384550"/>
          <p14:tracePt t="8050" x="6856413" y="3368675"/>
          <p14:tracePt t="8056" x="6870700" y="3354388"/>
          <p14:tracePt t="8063" x="6886575" y="3340100"/>
          <p14:tracePt t="8072" x="6900863" y="3324225"/>
          <p14:tracePt t="8088" x="6915150" y="3309938"/>
          <p14:tracePt t="8095" x="6931025" y="3294063"/>
          <p14:tracePt t="8111" x="6945313" y="3294063"/>
          <p14:tracePt t="8120" x="6945313" y="3279775"/>
          <p14:tracePt t="8128" x="6945313" y="3265488"/>
          <p14:tracePt t="8136" x="6961188" y="3265488"/>
          <p14:tracePt t="8144" x="6961188" y="3249613"/>
          <p14:tracePt t="8152" x="6975475" y="3249613"/>
          <p14:tracePt t="8160" x="6975475" y="3221038"/>
          <p14:tracePt t="8175" x="6975475" y="3205163"/>
          <p14:tracePt t="8184" x="6975475" y="3190875"/>
          <p14:tracePt t="8200" x="6975475" y="3175000"/>
          <p14:tracePt t="8213" x="6975475" y="3146425"/>
          <p14:tracePt t="8222" x="6975475" y="3130550"/>
          <p14:tracePt t="8238" x="6975475" y="3116263"/>
          <p14:tracePt t="8245" x="6975475" y="3100388"/>
          <p14:tracePt t="8270" x="6975475" y="3086100"/>
          <p14:tracePt t="8286" x="6975475" y="3071813"/>
          <p14:tracePt t="8302" x="6975475" y="3055938"/>
          <p14:tracePt t="8326" x="6975475" y="3041650"/>
          <p14:tracePt t="8334" x="6975475" y="3025775"/>
          <p14:tracePt t="8358" x="6975475" y="3011488"/>
          <p14:tracePt t="8372" x="6975475" y="2997200"/>
          <p14:tracePt t="8388" x="6975475" y="2981325"/>
          <p14:tracePt t="8436" x="6975475" y="2967038"/>
          <p14:tracePt t="8452" x="6975475" y="2951163"/>
          <p14:tracePt t="8522" x="6975475" y="2936875"/>
          <p14:tracePt t="8554" x="6975475" y="2922588"/>
          <p14:tracePt t="8846" x="6961188" y="2922588"/>
          <p14:tracePt t="8942" x="6961188" y="2936875"/>
          <p14:tracePt t="8950" x="6945313" y="2936875"/>
          <p14:tracePt t="8957" x="6945313" y="2951163"/>
          <p14:tracePt t="8966" x="6945313" y="2967038"/>
          <p14:tracePt t="8974" x="6931025" y="2981325"/>
          <p14:tracePt t="8979" x="6931025" y="3011488"/>
          <p14:tracePt t="8989" x="6915150" y="3025775"/>
          <p14:tracePt t="9004" x="6915150" y="3041650"/>
          <p14:tracePt t="9012" x="6900863" y="3055938"/>
          <p14:tracePt t="9028" x="6886575" y="3071813"/>
          <p14:tracePt t="9036" x="6886575" y="3086100"/>
          <p14:tracePt t="9044" x="6870700" y="3086100"/>
          <p14:tracePt t="9052" x="6870700" y="3100388"/>
          <p14:tracePt t="9069" x="6870700" y="3116263"/>
          <p14:tracePt t="9076" x="6856413" y="3116263"/>
          <p14:tracePt t="9095" x="6856413" y="3130550"/>
          <p14:tracePt t="9194" x="6856413" y="3146425"/>
          <p14:tracePt t="9210" x="6856413" y="3160713"/>
          <p14:tracePt t="9226" x="6856413" y="3175000"/>
          <p14:tracePt t="9258" x="6856413" y="3190875"/>
          <p14:tracePt t="9266" x="6856413" y="3205163"/>
          <p14:tracePt t="9282" x="6870700" y="3205163"/>
          <p14:tracePt t="9296" x="6886575" y="3221038"/>
          <p14:tracePt t="9304" x="6886575" y="3235325"/>
          <p14:tracePt t="9312" x="6900863" y="3249613"/>
          <p14:tracePt t="9336" x="6915150" y="3265488"/>
          <p14:tracePt t="9352" x="6931025" y="3279775"/>
          <p14:tracePt t="9384" x="6945313" y="3279775"/>
          <p14:tracePt t="9408" x="6945313" y="3294063"/>
          <p14:tracePt t="9432" x="6961188" y="3294063"/>
          <p14:tracePt t="11264" x="6975475" y="3294063"/>
          <p14:tracePt t="11290" x="6989763" y="3294063"/>
          <p14:tracePt t="11298" x="7005638" y="3294063"/>
          <p14:tracePt t="11314" x="7019925" y="3294063"/>
          <p14:tracePt t="11322" x="7050088" y="3294063"/>
          <p14:tracePt t="11338" x="7064375" y="3309938"/>
          <p14:tracePt t="11344" x="7080250" y="3309938"/>
          <p14:tracePt t="11352" x="7094538" y="3309938"/>
          <p14:tracePt t="11360" x="7108825" y="3309938"/>
          <p14:tracePt t="11368" x="7124700" y="3309938"/>
          <p14:tracePt t="11384" x="7138988" y="3324225"/>
          <p14:tracePt t="11392" x="7183438" y="3324225"/>
          <p14:tracePt t="11409" x="7199313" y="3340100"/>
          <p14:tracePt t="11417" x="7213600" y="3340100"/>
          <p14:tracePt t="11423" x="7243763" y="3340100"/>
          <p14:tracePt t="11432" x="7258050" y="3354388"/>
          <p14:tracePt t="11440" x="7273925" y="3354388"/>
          <p14:tracePt t="11448" x="7302500" y="3368675"/>
          <p14:tracePt t="11456" x="7318375" y="3368675"/>
          <p14:tracePt t="11464" x="7332663" y="3368675"/>
          <p14:tracePt t="11472" x="7348538" y="3368675"/>
          <p14:tracePt t="11480" x="7362825" y="3368675"/>
          <p14:tracePt t="11493" x="7377113" y="3368675"/>
          <p14:tracePt t="11502" x="7392988" y="3368675"/>
          <p14:tracePt t="11509" x="7407275" y="3368675"/>
          <p14:tracePt t="11518" x="7437438" y="3368675"/>
          <p14:tracePt t="11526" x="7451725" y="3368675"/>
          <p14:tracePt t="11534" x="7467600" y="3368675"/>
          <p14:tracePt t="11542" x="7497763" y="3368675"/>
          <p14:tracePt t="11558" x="7512050" y="3368675"/>
          <p14:tracePt t="11566" x="7542213" y="3368675"/>
          <p14:tracePt t="11574" x="7556500" y="3368675"/>
          <p14:tracePt t="11583" x="7570788" y="3368675"/>
          <p14:tracePt t="11590" x="7586663" y="3368675"/>
          <p14:tracePt t="11598" x="7616825" y="3368675"/>
          <p14:tracePt t="11606" x="7645400" y="3368675"/>
          <p14:tracePt t="11622" x="7675563" y="3368675"/>
          <p14:tracePt t="11630" x="7691438" y="3368675"/>
          <p14:tracePt t="11638" x="7705725" y="3368675"/>
          <p14:tracePt t="11643" x="7735888" y="3368675"/>
          <p14:tracePt t="11660" x="7750175" y="3368675"/>
          <p14:tracePt t="11667" x="7780338" y="3368675"/>
          <p14:tracePt t="11675" x="7794625" y="3368675"/>
          <p14:tracePt t="11683" x="7810500" y="3368675"/>
          <p14:tracePt t="11691" x="7824788" y="3368675"/>
          <p14:tracePt t="11708" x="7854950" y="3368675"/>
          <p14:tracePt t="11716" x="7869238" y="3368675"/>
          <p14:tracePt t="11723" x="7899400" y="3368675"/>
          <p14:tracePt t="11732" x="7943850" y="3368675"/>
          <p14:tracePt t="11739" x="7959725" y="3368675"/>
          <p14:tracePt t="11748" x="7988300" y="3368675"/>
          <p14:tracePt t="11755" x="8004175" y="3368675"/>
          <p14:tracePt t="11772" x="8018463" y="3368675"/>
          <p14:tracePt t="11780" x="8034338" y="3368675"/>
          <p14:tracePt t="11788" x="8048625" y="3368675"/>
          <p14:tracePt t="11796" x="8062913" y="3368675"/>
          <p14:tracePt t="11802" x="8078788" y="3368675"/>
          <p14:tracePt t="11809" x="8093075" y="3368675"/>
          <p14:tracePt t="11818" x="8107363" y="3368675"/>
          <p14:tracePt t="11825" x="8123238" y="3368675"/>
          <p14:tracePt t="11834" x="8137525" y="3354388"/>
          <p14:tracePt t="11841" x="8153400" y="3354388"/>
          <p14:tracePt t="11850" x="8181975" y="3340100"/>
          <p14:tracePt t="11858" x="8181975" y="3324225"/>
          <p14:tracePt t="11874" x="8197850" y="3324225"/>
          <p14:tracePt t="11882" x="8212138" y="3324225"/>
          <p14:tracePt t="11890" x="8212138" y="3309938"/>
          <p14:tracePt t="11898" x="8228013" y="3309938"/>
          <p14:tracePt t="11906" x="8242300" y="3309938"/>
          <p14:tracePt t="11922" x="8256588" y="3309938"/>
          <p14:tracePt t="11945" x="8272463" y="3309938"/>
          <p14:tracePt t="11959" x="8286750" y="3294063"/>
          <p14:tracePt t="11991" x="8302625" y="3294063"/>
          <p14:tracePt t="12000" x="8316913" y="3294063"/>
          <p14:tracePt t="12024" x="8331200" y="3279775"/>
          <p14:tracePt t="12049" x="8347075" y="3279775"/>
          <p14:tracePt t="12056" x="8361363" y="3265488"/>
          <p14:tracePt t="12088" x="8375650" y="3249613"/>
          <p14:tracePt t="12102" x="8391525" y="3235325"/>
          <p14:tracePt t="12142" x="8405813" y="3221038"/>
          <p14:tracePt t="12157" x="8421688" y="3221038"/>
          <p14:tracePt t="12198" x="8435975" y="3221038"/>
          <p14:tracePt t="12316" x="8435975" y="3235325"/>
          <p14:tracePt t="12324" x="8435975" y="3249613"/>
          <p14:tracePt t="12332" x="8435975" y="3265488"/>
          <p14:tracePt t="12339" x="8435975" y="3309938"/>
          <p14:tracePt t="12348" x="8435975" y="3340100"/>
          <p14:tracePt t="12356" x="8435975" y="3384550"/>
          <p14:tracePt t="12365" x="8435975" y="3398838"/>
          <p14:tracePt t="12372" x="8435975" y="3429000"/>
          <p14:tracePt t="12380" x="8421688" y="3443288"/>
          <p14:tracePt t="12388" x="8421688" y="3459163"/>
          <p14:tracePt t="12410" x="8421688" y="3473450"/>
          <p14:tracePt t="12584" x="8421688" y="3489325"/>
          <p14:tracePt t="14814" x="8435975" y="3489325"/>
          <p14:tracePt t="14824" x="8450263" y="3489325"/>
          <p14:tracePt t="14832" x="8466138" y="3503613"/>
          <p14:tracePt t="14847" x="8480425" y="3517900"/>
          <p14:tracePt t="14864" x="8480425" y="3533775"/>
          <p14:tracePt t="14888" x="8480425" y="3548063"/>
          <p14:tracePt t="14896" x="8496300" y="3548063"/>
          <p14:tracePt t="16126" x="8496300" y="3533775"/>
          <p14:tracePt t="18698" x="8510588" y="3533775"/>
          <p14:tracePt t="18702" x="8510588" y="3548063"/>
          <p14:tracePt t="18710" x="8510588" y="3563938"/>
          <p14:tracePt t="18718" x="8524875" y="3563938"/>
          <p14:tracePt t="18727" x="8524875" y="3578225"/>
          <p14:tracePt t="18732" x="8540750" y="3578225"/>
          <p14:tracePt t="18740" x="8540750" y="3592513"/>
          <p14:tracePt t="18748" x="8555038" y="3608388"/>
          <p14:tracePt t="18764" x="8555038" y="3622675"/>
          <p14:tracePt t="18780" x="8570913" y="3636963"/>
          <p14:tracePt t="18788" x="8570913" y="3652838"/>
          <p14:tracePt t="18796" x="8585200" y="3652838"/>
          <p14:tracePt t="18812" x="8599488" y="3667125"/>
          <p14:tracePt t="18820" x="8615363" y="3683000"/>
          <p14:tracePt t="18828" x="8629650" y="3683000"/>
          <p14:tracePt t="18836" x="8629650" y="3697288"/>
          <p14:tracePt t="18844" x="8674100" y="3697288"/>
          <p14:tracePt t="18852" x="8674100" y="3711575"/>
          <p14:tracePt t="18860" x="8689975" y="3727450"/>
          <p14:tracePt t="18868" x="8718550" y="3741738"/>
          <p14:tracePt t="18876" x="8734425" y="3741738"/>
          <p14:tracePt t="18881" x="8734425" y="3757613"/>
          <p14:tracePt t="18890" x="8764588" y="3771900"/>
          <p14:tracePt t="18898" x="8793163" y="3786188"/>
          <p14:tracePt t="18922" x="8809038" y="3786188"/>
          <p14:tracePt t="18930" x="8823325" y="3786188"/>
          <p14:tracePt t="18937" x="8823325" y="3802063"/>
          <p14:tracePt t="18946" x="8839200" y="3802063"/>
          <p14:tracePt t="18961" x="8867775" y="3802063"/>
          <p14:tracePt t="18969" x="8883650" y="3802063"/>
          <p14:tracePt t="18977" x="8897938" y="3802063"/>
          <p14:tracePt t="18985" x="8912225" y="3802063"/>
          <p14:tracePt t="18994" x="8942388" y="3802063"/>
          <p14:tracePt t="19002" x="8972550" y="3802063"/>
          <p14:tracePt t="19018" x="9002713" y="3802063"/>
          <p14:tracePt t="19026" x="9017000" y="3802063"/>
          <p14:tracePt t="19032" x="9047163" y="3802063"/>
          <p14:tracePt t="19040" x="9061450" y="3802063"/>
          <p14:tracePt t="19056" x="9091613" y="3802063"/>
          <p14:tracePt t="19064" x="9107488" y="3802063"/>
          <p14:tracePt t="19080" x="9121775" y="3802063"/>
          <p14:tracePt t="19088" x="9136063" y="3802063"/>
          <p14:tracePt t="19096" x="9151938" y="3802063"/>
          <p14:tracePt t="19112" x="9180513" y="3786188"/>
          <p14:tracePt t="19119" x="9196388" y="3786188"/>
          <p14:tracePt t="19135" x="9210675" y="3786188"/>
          <p14:tracePt t="19144" x="9226550" y="3786188"/>
          <p14:tracePt t="19160" x="9240838" y="3786188"/>
          <p14:tracePt t="19168" x="9255125" y="3786188"/>
          <p14:tracePt t="19176" x="9271000" y="3786188"/>
          <p14:tracePt t="19183" x="9285288" y="3786188"/>
          <p14:tracePt t="19190" x="9301163" y="3786188"/>
          <p14:tracePt t="19206" x="9315450" y="3786188"/>
          <p14:tracePt t="19214" x="9329738" y="3786188"/>
          <p14:tracePt t="19222" x="9345613" y="3786188"/>
          <p14:tracePt t="19230" x="9359900" y="3786188"/>
          <p14:tracePt t="19238" x="9375775" y="3786188"/>
          <p14:tracePt t="19246" x="9390063" y="3786188"/>
          <p14:tracePt t="19262" x="9404350" y="3786188"/>
          <p14:tracePt t="19269" x="9420225" y="3786188"/>
          <p14:tracePt t="19280" x="9434513" y="3786188"/>
          <p14:tracePt t="19287" x="9448800" y="3786188"/>
          <p14:tracePt t="19295" x="9464675" y="3786188"/>
          <p14:tracePt t="19312" x="9478963" y="3786188"/>
          <p14:tracePt t="19320" x="9494838" y="3786188"/>
          <p14:tracePt t="19344" x="9509125" y="3771900"/>
          <p14:tracePt t="19350" x="9523413" y="3771900"/>
          <p14:tracePt t="19358" x="9539288" y="3757613"/>
          <p14:tracePt t="19382" x="9553575" y="3757613"/>
          <p14:tracePt t="19398" x="9569450" y="3757613"/>
          <p14:tracePt t="19406" x="9569450" y="3741738"/>
          <p14:tracePt t="19430" x="9583738" y="3741738"/>
          <p14:tracePt t="19446" x="9598025" y="3741738"/>
          <p14:tracePt t="19454" x="9598025" y="3727450"/>
          <p14:tracePt t="19462" x="9613900" y="3727450"/>
          <p14:tracePt t="19540" x="9628188" y="3727450"/>
          <p14:tracePt t="19556" x="9644063" y="3727450"/>
          <p14:tracePt t="19612" x="9658350" y="3727450"/>
          <p14:tracePt t="19619" x="9672638" y="3727450"/>
          <p14:tracePt t="19660" x="9688513" y="3727450"/>
          <p14:tracePt t="19732" x="9702800" y="3727450"/>
          <p14:tracePt t="19766" x="9717088" y="3711575"/>
          <p14:tracePt t="19818" x="9732963" y="3697288"/>
          <p14:tracePt t="19850" x="9747250" y="3683000"/>
          <p14:tracePt t="19888" x="9763125" y="3683000"/>
          <p14:tracePt t="19894" x="9763125" y="3667125"/>
          <p14:tracePt t="19900" x="9763125" y="3652838"/>
          <p14:tracePt t="19917" x="9777413" y="3652838"/>
          <p14:tracePt t="19932" x="9777413" y="3636963"/>
          <p14:tracePt t="19940" x="9777413" y="3622675"/>
          <p14:tracePt t="19988" x="9777413" y="3608388"/>
          <p14:tracePt t="20026" x="9777413" y="3592513"/>
          <p14:tracePt t="20270" x="9791700" y="3578225"/>
          <p14:tracePt t="21270" x="9763125" y="3578225"/>
          <p14:tracePt t="21286" x="9747250" y="3578225"/>
          <p14:tracePt t="21294" x="9732963" y="3578225"/>
          <p14:tracePt t="21301" x="9717088" y="3578225"/>
          <p14:tracePt t="21308" x="9702800" y="3578225"/>
          <p14:tracePt t="21316" x="9672638" y="3578225"/>
          <p14:tracePt t="21332" x="9644063" y="3578225"/>
          <p14:tracePt t="21356" x="9628188" y="3578225"/>
          <p14:tracePt t="21380" x="9613900" y="3578225"/>
          <p14:tracePt t="21388" x="9598025" y="3578225"/>
          <p14:tracePt t="21420" x="9583738" y="3578225"/>
          <p14:tracePt t="21426" x="9539288" y="3578225"/>
          <p14:tracePt t="21433" x="9523413" y="3578225"/>
          <p14:tracePt t="21442" x="9478963" y="3578225"/>
          <p14:tracePt t="21450" x="9434513" y="3592513"/>
          <p14:tracePt t="21458" x="9404350" y="3592513"/>
          <p14:tracePt t="21466" x="9359900" y="3592513"/>
          <p14:tracePt t="21474" x="9301163" y="3608388"/>
          <p14:tracePt t="21482" x="9240838" y="3622675"/>
          <p14:tracePt t="21490" x="9166225" y="3622675"/>
          <p14:tracePt t="21498" x="9091613" y="3636963"/>
          <p14:tracePt t="21506" x="8958263" y="3652838"/>
          <p14:tracePt t="21514" x="8809038" y="3667125"/>
          <p14:tracePt t="21522" x="8674100" y="3711575"/>
          <p14:tracePt t="21530" x="8450263" y="3757613"/>
          <p14:tracePt t="21538" x="8256588" y="3771900"/>
          <p14:tracePt t="21544" x="7974013" y="3786188"/>
          <p14:tracePt t="21552" x="7705725" y="3832225"/>
          <p14:tracePt t="21560" x="7318375" y="3890963"/>
          <p14:tracePt t="21568" x="7019925" y="3951288"/>
          <p14:tracePt t="21576" x="6692900" y="4010025"/>
          <p14:tracePt t="21584" x="6334125" y="4084638"/>
          <p14:tracePt t="21592" x="5946775" y="4159250"/>
          <p14:tracePt t="21600" x="5603875" y="4233863"/>
          <p14:tracePt t="21608" x="5260975" y="4278313"/>
          <p14:tracePt t="21616" x="4918075" y="4352925"/>
          <p14:tracePt t="21624" x="4575175" y="4427538"/>
          <p14:tracePt t="21632" x="4322763" y="4471988"/>
          <p14:tracePt t="21640" x="4098925" y="4502150"/>
          <p14:tracePt t="21649" x="3919538" y="4546600"/>
          <p14:tracePt t="21660" x="3725863" y="4606925"/>
          <p14:tracePt t="21666" x="3592513" y="4606925"/>
          <p14:tracePt t="21674" x="3517900" y="4637088"/>
          <p14:tracePt t="21681" x="3382963" y="4681538"/>
          <p14:tracePt t="21690" x="3294063" y="4695825"/>
          <p14:tracePt t="21698" x="3219450" y="4725988"/>
          <p14:tracePt t="21710" x="3130550" y="4740275"/>
          <p14:tracePt t="21717" x="3114675" y="4756150"/>
          <p14:tracePt t="21724" x="3055938" y="4770438"/>
          <p14:tracePt t="21738" x="3011488" y="4786313"/>
          <p14:tracePt t="21740" x="2965450" y="4800600"/>
          <p14:tracePt t="21748" x="2921000" y="4814888"/>
          <p14:tracePt t="21756" x="2890838" y="4814888"/>
          <p14:tracePt t="21764" x="2846388" y="4830763"/>
          <p14:tracePt t="21772" x="2816225" y="4845050"/>
          <p14:tracePt t="21780" x="2787650" y="4845050"/>
          <p14:tracePt t="21788" x="2727325" y="4845050"/>
          <p14:tracePt t="21796" x="2668588" y="4860925"/>
          <p14:tracePt t="21804" x="2593975" y="4860925"/>
          <p14:tracePt t="21810" x="2533650" y="4860925"/>
          <p14:tracePt t="21818" x="2459038" y="4860925"/>
          <p14:tracePt t="21826" x="2400300" y="4860925"/>
          <p14:tracePt t="21833" x="2354263" y="4860925"/>
          <p14:tracePt t="21842" x="2295525" y="4860925"/>
          <p14:tracePt t="21849" x="2251075" y="4860925"/>
          <p14:tracePt t="21858" x="2220913" y="4860925"/>
          <p14:tracePt t="21866" x="2176463" y="4860925"/>
          <p14:tracePt t="21874" x="2146300" y="4860925"/>
          <p14:tracePt t="21881" x="2132013" y="4860925"/>
          <p14:tracePt t="21891" x="2101850" y="4860925"/>
          <p14:tracePt t="21898" x="2071688" y="4860925"/>
          <p14:tracePt t="21906" x="2057400" y="4860925"/>
          <p14:tracePt t="21914" x="2027238" y="4860925"/>
          <p14:tracePt t="21922" x="2011363" y="4860925"/>
          <p14:tracePt t="21928" x="1982788" y="4845050"/>
          <p14:tracePt t="21936" x="1952625" y="4845050"/>
          <p14:tracePt t="21952" x="1908175" y="4845050"/>
          <p14:tracePt t="21960" x="1892300" y="4845050"/>
          <p14:tracePt t="21968" x="1863725" y="4845050"/>
          <p14:tracePt t="21976" x="1847850" y="4845050"/>
          <p14:tracePt t="21992" x="1817688" y="4845050"/>
          <p14:tracePt t="21999" x="1803400" y="4845050"/>
          <p14:tracePt t="22008" x="1789113" y="4845050"/>
          <p14:tracePt t="22016" x="1758950" y="4845050"/>
          <p14:tracePt t="22024" x="1743075" y="4845050"/>
          <p14:tracePt t="22032" x="1714500" y="4845050"/>
          <p14:tracePt t="22040" x="1684338" y="4845050"/>
          <p14:tracePt t="22054" x="1654175" y="4845050"/>
          <p14:tracePt t="22062" x="1639888" y="4845050"/>
          <p14:tracePt t="22314" x="1670050" y="4860925"/>
          <p14:tracePt t="22322" x="1698625" y="4860925"/>
          <p14:tracePt t="22330" x="1714500" y="4860925"/>
          <p14:tracePt t="22346" x="1728788" y="4860925"/>
          <p14:tracePt t="22354" x="1758950" y="4860925"/>
          <p14:tracePt t="22370" x="1773238" y="4860925"/>
          <p14:tracePt t="22378" x="1803400" y="4860925"/>
          <p14:tracePt t="22392" x="1833563" y="4860925"/>
          <p14:tracePt t="22400" x="1847850" y="4860925"/>
          <p14:tracePt t="22424" x="1863725" y="4860925"/>
          <p14:tracePt t="22432" x="1878013" y="4860925"/>
          <p14:tracePt t="22448" x="1892300" y="4860925"/>
          <p14:tracePt t="22457" x="1908175" y="4860925"/>
          <p14:tracePt t="22480" x="1922463" y="4860925"/>
          <p14:tracePt t="22504" x="1938338" y="4860925"/>
          <p14:tracePt t="22534" x="1952625" y="4860925"/>
          <p14:tracePt t="22794" x="1966913" y="4860925"/>
          <p14:tracePt t="23070" x="1982788" y="4860925"/>
          <p14:tracePt t="23415" x="1997075" y="4860925"/>
          <p14:tracePt t="23746" x="2011363" y="4860925"/>
          <p14:tracePt t="23770" x="2027238" y="4860925"/>
          <p14:tracePt t="24748" x="2027238" y="4845050"/>
          <p14:tracePt t="24756" x="2027238" y="4830763"/>
          <p14:tracePt t="24763" x="2027238" y="4814888"/>
          <p14:tracePt t="24772" x="2027238" y="4800600"/>
          <p14:tracePt t="24780" x="2027238" y="4786313"/>
          <p14:tracePt t="24788" x="2027238" y="4740275"/>
          <p14:tracePt t="24794" x="2027238" y="4725988"/>
          <p14:tracePt t="24802" x="2027238" y="4695825"/>
          <p14:tracePt t="24810" x="2027238" y="4681538"/>
          <p14:tracePt t="24818" x="2027238" y="4665663"/>
          <p14:tracePt t="24826" x="2027238" y="4651375"/>
          <p14:tracePt t="24834" x="2027238" y="4637088"/>
          <p14:tracePt t="24842" x="2027238" y="4621213"/>
          <p14:tracePt t="24849" x="2027238" y="4606925"/>
          <p14:tracePt t="24858" x="2027238" y="4592638"/>
          <p14:tracePt t="24865" x="2027238" y="4576763"/>
          <p14:tracePt t="24874" x="2027238" y="4562475"/>
          <p14:tracePt t="24881" x="2027238" y="4546600"/>
          <p14:tracePt t="24906" x="2027238" y="4532313"/>
          <p14:tracePt t="24913" x="2027238" y="4518025"/>
          <p14:tracePt t="24930" x="2027238" y="4502150"/>
          <p14:tracePt t="24946" x="2027238" y="4487863"/>
          <p14:tracePt t="24952" x="2027238" y="4471988"/>
          <p14:tracePt t="24960" x="2027238" y="4457700"/>
          <p14:tracePt t="24968" x="2027238" y="4427538"/>
          <p14:tracePt t="24984" x="2027238" y="4413250"/>
          <p14:tracePt t="24992" x="2027238" y="4397375"/>
          <p14:tracePt t="24999" x="2027238" y="4383088"/>
          <p14:tracePt t="25016" x="2027238" y="4368800"/>
          <p14:tracePt t="25031" x="2027238" y="4352925"/>
          <p14:tracePt t="25056" x="2027238" y="4338638"/>
          <p14:tracePt t="25063" x="2027238" y="4322763"/>
          <p14:tracePt t="25096" x="2027238" y="4308475"/>
          <p14:tracePt t="26050" x="2027238" y="4322763"/>
          <p14:tracePt t="26058" x="2027238" y="4338638"/>
          <p14:tracePt t="26066" x="2027238" y="4352925"/>
          <p14:tracePt t="26079" x="2027238" y="4368800"/>
          <p14:tracePt t="26082" x="2027238" y="4383088"/>
          <p14:tracePt t="26106" x="2027238" y="4397375"/>
          <p14:tracePt t="26122" x="2027238" y="4413250"/>
          <p14:tracePt t="26130" x="2027238" y="4427538"/>
          <p14:tracePt t="26162" x="2027238" y="4443413"/>
          <p14:tracePt t="26170" x="2027238" y="4457700"/>
          <p14:tracePt t="26176" x="2027238" y="4471988"/>
          <p14:tracePt t="26184" x="2027238" y="4487863"/>
          <p14:tracePt t="26192" x="2027238" y="4502150"/>
          <p14:tracePt t="26208" x="2027238" y="4532313"/>
          <p14:tracePt t="26216" x="2027238" y="4546600"/>
          <p14:tracePt t="26224" x="2027238" y="4562475"/>
          <p14:tracePt t="26232" x="2027238" y="4576763"/>
          <p14:tracePt t="26256" x="2027238" y="4592638"/>
          <p14:tracePt t="26398" x="2041525" y="4592638"/>
          <p14:tracePt t="26422" x="2057400" y="4592638"/>
          <p14:tracePt t="26446" x="2057400" y="4576763"/>
          <p14:tracePt t="26454" x="2057400" y="4562475"/>
          <p14:tracePt t="26492" x="2057400" y="4546600"/>
          <p14:tracePt t="26508" x="2057400" y="4532313"/>
          <p14:tracePt t="26540" x="2057400" y="4518025"/>
          <p14:tracePt t="26564" x="2057400" y="4502150"/>
          <p14:tracePt t="26579" x="2057400" y="4487863"/>
          <p14:tracePt t="27890" x="2057400" y="4471988"/>
          <p14:tracePt t="31756" x="2057400" y="4502150"/>
          <p14:tracePt t="31771" x="2057400" y="4532313"/>
          <p14:tracePt t="31779" x="2057400" y="4546600"/>
          <p14:tracePt t="31787" x="2057400" y="4562475"/>
          <p14:tracePt t="31795" x="2057400" y="4576763"/>
          <p14:tracePt t="31812" x="2057400" y="4592638"/>
          <p14:tracePt t="31819" x="2057400" y="4621213"/>
          <p14:tracePt t="31836" x="2057400" y="4637088"/>
          <p14:tracePt t="31844" x="2057400" y="4665663"/>
          <p14:tracePt t="31859" x="2057400" y="4681538"/>
          <p14:tracePt t="31866" x="2057400" y="4695825"/>
          <p14:tracePt t="31874" x="2057400" y="4711700"/>
          <p14:tracePt t="31938" x="2057400" y="4725988"/>
          <p14:tracePt t="31962" x="2057400" y="4740275"/>
          <p14:tracePt t="31970" x="2057400" y="4756150"/>
          <p14:tracePt t="31991" x="2057400" y="4770438"/>
          <p14:tracePt t="32016" x="2057400" y="4786313"/>
          <p14:tracePt t="32056" x="2071688" y="4786313"/>
          <p14:tracePt t="32064" x="2071688" y="4800600"/>
          <p14:tracePt t="32150" x="2071688" y="4814888"/>
          <p14:tracePt t="34250" x="2071688" y="4830763"/>
          <p14:tracePt t="34257" x="2071688" y="4860925"/>
          <p14:tracePt t="34276" x="2071688" y="4875213"/>
          <p14:tracePt t="34284" x="2071688" y="4889500"/>
          <p14:tracePt t="34348" x="2071688" y="4905375"/>
          <p14:tracePt t="34374" x="2071688" y="4919663"/>
          <p14:tracePt t="34382" x="2071688" y="4935538"/>
          <p14:tracePt t="34398" x="2071688" y="4949825"/>
          <p14:tracePt t="34406" x="2071688" y="4979988"/>
          <p14:tracePt t="34428" x="2071688" y="4994275"/>
          <p14:tracePt t="34436" x="2071688" y="5008563"/>
          <p14:tracePt t="34444" x="2071688" y="5024438"/>
          <p14:tracePt t="34452" x="2071688" y="5038725"/>
          <p14:tracePt t="34460" x="2071688" y="5054600"/>
          <p14:tracePt t="34468" x="2071688" y="5068888"/>
          <p14:tracePt t="34476" x="2071688" y="5083175"/>
          <p14:tracePt t="34484" x="2071688" y="5099050"/>
          <p14:tracePt t="34492" x="2071688" y="5113338"/>
          <p14:tracePt t="34500" x="2071688" y="5143500"/>
          <p14:tracePt t="34594" x="2071688" y="5157788"/>
          <p14:tracePt t="34610" x="2071688" y="5173663"/>
          <p14:tracePt t="34642" x="2085975" y="5173663"/>
          <p14:tracePt t="34718" x="2085975" y="5187950"/>
          <p14:tracePt t="36600" x="2085975" y="5203825"/>
          <p14:tracePt t="36616" x="2085975" y="5218113"/>
          <p14:tracePt t="36640" x="2085975" y="5232400"/>
          <p14:tracePt t="36648" x="2085975" y="5262563"/>
          <p14:tracePt t="36656" x="2101850" y="5278438"/>
          <p14:tracePt t="36664" x="2101850" y="5322888"/>
          <p14:tracePt t="36671" x="2101850" y="5351463"/>
          <p14:tracePt t="36687" x="2101850" y="5381625"/>
          <p14:tracePt t="36696" x="2101850" y="5397500"/>
          <p14:tracePt t="36704" x="2101850" y="5426075"/>
          <p14:tracePt t="36712" x="2101850" y="5472113"/>
          <p14:tracePt t="36720" x="2116138" y="5500688"/>
          <p14:tracePt t="36728" x="2116138" y="5530850"/>
          <p14:tracePt t="36736" x="2116138" y="5575300"/>
          <p14:tracePt t="36742" x="2116138" y="5591175"/>
          <p14:tracePt t="36750" x="2116138" y="5621338"/>
          <p14:tracePt t="36757" x="2116138" y="5635625"/>
          <p14:tracePt t="36774" x="2116138" y="5649913"/>
          <p14:tracePt t="36782" x="2116138" y="5665788"/>
          <p14:tracePt t="42546" x="2085975" y="5635625"/>
          <p14:tracePt t="42548" x="2027238" y="5591175"/>
          <p14:tracePt t="42556" x="1908175" y="5500688"/>
          <p14:tracePt t="42564" x="1833563" y="5381625"/>
          <p14:tracePt t="42572" x="1743075" y="5248275"/>
          <p14:tracePt t="42580" x="1684338" y="5068888"/>
          <p14:tracePt t="42588" x="1595438" y="4845050"/>
          <p14:tracePt t="42596" x="1549400" y="4592638"/>
          <p14:tracePt t="42606" x="1549400" y="4219575"/>
          <p14:tracePt t="42612" x="1549400" y="3459163"/>
          <p14:tracePt t="42622" x="1565275" y="2832100"/>
          <p14:tracePt t="42631" x="1609725" y="2071688"/>
          <p14:tracePt t="42640" x="1878013" y="9239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Binarize Flowchart</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10" y="938396"/>
            <a:ext cx="10018713" cy="249060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200" dirty="0"/>
              <a:t>BGR to Grayscale conversion</a:t>
            </a:r>
          </a:p>
          <a:p>
            <a:r>
              <a:rPr lang="en-US" sz="2200" dirty="0"/>
              <a:t>Blurring using gaussian filter</a:t>
            </a:r>
          </a:p>
          <a:p>
            <a:r>
              <a:rPr lang="en-US" sz="2200" dirty="0"/>
              <a:t>Adaptive thresholding to turn it to a binary image</a:t>
            </a:r>
          </a:p>
          <a:p>
            <a:r>
              <a:rPr lang="en-US" sz="2200" dirty="0"/>
              <a:t>Median filter to remove pepper noise</a:t>
            </a:r>
          </a:p>
          <a:p>
            <a:r>
              <a:rPr lang="en-US" sz="2200" dirty="0"/>
              <a:t>Bitwise inversion to swap foreground and background</a:t>
            </a:r>
          </a:p>
        </p:txBody>
      </p:sp>
      <p:pic>
        <p:nvPicPr>
          <p:cNvPr id="8" name="Content Placeholder 7" descr="A picture containing text, whiteboard&#10;&#10;Description automatically generated">
            <a:extLst>
              <a:ext uri="{FF2B5EF4-FFF2-40B4-BE49-F238E27FC236}">
                <a16:creationId xmlns:a16="http://schemas.microsoft.com/office/drawing/2014/main" id="{03D2D362-4689-4931-A4AA-C9F9FAE15E42}"/>
              </a:ext>
            </a:extLst>
          </p:cNvPr>
          <p:cNvPicPr>
            <a:picLocks noGrp="1" noChangeAspect="1"/>
          </p:cNvPicPr>
          <p:nvPr>
            <p:ph idx="1"/>
          </p:nvPr>
        </p:nvPicPr>
        <p:blipFill>
          <a:blip r:embed="rId5"/>
          <a:stretch>
            <a:fillRect/>
          </a:stretch>
        </p:blipFill>
        <p:spPr>
          <a:xfrm>
            <a:off x="1518074" y="3849846"/>
            <a:ext cx="1552318" cy="2069759"/>
          </a:xfrm>
        </p:spPr>
      </p:pic>
      <p:pic>
        <p:nvPicPr>
          <p:cNvPr id="10" name="Picture 9" descr="A picture containing text, linedrawing&#10;&#10;Description automatically generated">
            <a:extLst>
              <a:ext uri="{FF2B5EF4-FFF2-40B4-BE49-F238E27FC236}">
                <a16:creationId xmlns:a16="http://schemas.microsoft.com/office/drawing/2014/main" id="{0432A1AA-7AA3-409C-A701-E1B88B2F56CC}"/>
              </a:ext>
            </a:extLst>
          </p:cNvPr>
          <p:cNvPicPr>
            <a:picLocks noChangeAspect="1"/>
          </p:cNvPicPr>
          <p:nvPr/>
        </p:nvPicPr>
        <p:blipFill>
          <a:blip r:embed="rId6"/>
          <a:stretch>
            <a:fillRect/>
          </a:stretch>
        </p:blipFill>
        <p:spPr>
          <a:xfrm>
            <a:off x="3188255" y="3849846"/>
            <a:ext cx="1552318" cy="2069758"/>
          </a:xfrm>
          <a:prstGeom prst="rect">
            <a:avLst/>
          </a:prstGeom>
        </p:spPr>
      </p:pic>
      <p:pic>
        <p:nvPicPr>
          <p:cNvPr id="12" name="Picture 11">
            <a:extLst>
              <a:ext uri="{FF2B5EF4-FFF2-40B4-BE49-F238E27FC236}">
                <a16:creationId xmlns:a16="http://schemas.microsoft.com/office/drawing/2014/main" id="{BB161481-9B60-414B-91AB-B8C39582E0A1}"/>
              </a:ext>
            </a:extLst>
          </p:cNvPr>
          <p:cNvPicPr>
            <a:picLocks noChangeAspect="1"/>
          </p:cNvPicPr>
          <p:nvPr/>
        </p:nvPicPr>
        <p:blipFill>
          <a:blip r:embed="rId7"/>
          <a:stretch>
            <a:fillRect/>
          </a:stretch>
        </p:blipFill>
        <p:spPr>
          <a:xfrm>
            <a:off x="4937779" y="3849846"/>
            <a:ext cx="1555887" cy="2069758"/>
          </a:xfrm>
          <a:prstGeom prst="rect">
            <a:avLst/>
          </a:prstGeom>
        </p:spPr>
      </p:pic>
      <p:pic>
        <p:nvPicPr>
          <p:cNvPr id="14" name="Picture 13" descr="Diagram&#10;&#10;Description automatically generated">
            <a:extLst>
              <a:ext uri="{FF2B5EF4-FFF2-40B4-BE49-F238E27FC236}">
                <a16:creationId xmlns:a16="http://schemas.microsoft.com/office/drawing/2014/main" id="{649C8EB0-6FDF-4593-8598-DA39208D3E08}"/>
              </a:ext>
            </a:extLst>
          </p:cNvPr>
          <p:cNvPicPr>
            <a:picLocks noChangeAspect="1"/>
          </p:cNvPicPr>
          <p:nvPr/>
        </p:nvPicPr>
        <p:blipFill>
          <a:blip r:embed="rId8"/>
          <a:stretch>
            <a:fillRect/>
          </a:stretch>
        </p:blipFill>
        <p:spPr>
          <a:xfrm>
            <a:off x="6690872" y="3849846"/>
            <a:ext cx="1548748" cy="2069757"/>
          </a:xfrm>
          <a:prstGeom prst="rect">
            <a:avLst/>
          </a:prstGeom>
        </p:spPr>
      </p:pic>
      <p:pic>
        <p:nvPicPr>
          <p:cNvPr id="16" name="Picture 15" descr="A picture containing hanger&#10;&#10;Description automatically generated">
            <a:extLst>
              <a:ext uri="{FF2B5EF4-FFF2-40B4-BE49-F238E27FC236}">
                <a16:creationId xmlns:a16="http://schemas.microsoft.com/office/drawing/2014/main" id="{10B6A3D3-BF21-4274-8B23-0EB2A9FC76BB}"/>
              </a:ext>
            </a:extLst>
          </p:cNvPr>
          <p:cNvPicPr>
            <a:picLocks noChangeAspect="1"/>
          </p:cNvPicPr>
          <p:nvPr/>
        </p:nvPicPr>
        <p:blipFill>
          <a:blip r:embed="rId9"/>
          <a:stretch>
            <a:fillRect/>
          </a:stretch>
        </p:blipFill>
        <p:spPr>
          <a:xfrm>
            <a:off x="8436826" y="3849846"/>
            <a:ext cx="1548749" cy="2069757"/>
          </a:xfrm>
          <a:prstGeom prst="rect">
            <a:avLst/>
          </a:prstGeom>
        </p:spPr>
      </p:pic>
      <p:pic>
        <p:nvPicPr>
          <p:cNvPr id="18" name="Picture 17" descr="Shape, schematic&#10;&#10;Description automatically generated">
            <a:extLst>
              <a:ext uri="{FF2B5EF4-FFF2-40B4-BE49-F238E27FC236}">
                <a16:creationId xmlns:a16="http://schemas.microsoft.com/office/drawing/2014/main" id="{9F7D3A63-C2A8-43FD-84E3-27864E71EB11}"/>
              </a:ext>
            </a:extLst>
          </p:cNvPr>
          <p:cNvPicPr>
            <a:picLocks noChangeAspect="1"/>
          </p:cNvPicPr>
          <p:nvPr/>
        </p:nvPicPr>
        <p:blipFill>
          <a:blip r:embed="rId10"/>
          <a:stretch>
            <a:fillRect/>
          </a:stretch>
        </p:blipFill>
        <p:spPr>
          <a:xfrm>
            <a:off x="10182781" y="3849846"/>
            <a:ext cx="1552318" cy="2069757"/>
          </a:xfrm>
          <a:prstGeom prst="rect">
            <a:avLst/>
          </a:prstGeom>
        </p:spPr>
      </p:pic>
      <p:sp>
        <p:nvSpPr>
          <p:cNvPr id="19" name="TextBox 18">
            <a:extLst>
              <a:ext uri="{FF2B5EF4-FFF2-40B4-BE49-F238E27FC236}">
                <a16:creationId xmlns:a16="http://schemas.microsoft.com/office/drawing/2014/main" id="{3B9DF2FE-1A53-4074-874A-6E93AD2F32E5}"/>
              </a:ext>
            </a:extLst>
          </p:cNvPr>
          <p:cNvSpPr txBox="1"/>
          <p:nvPr/>
        </p:nvSpPr>
        <p:spPr>
          <a:xfrm>
            <a:off x="2003929" y="5909463"/>
            <a:ext cx="580608" cy="369332"/>
          </a:xfrm>
          <a:prstGeom prst="rect">
            <a:avLst/>
          </a:prstGeom>
          <a:noFill/>
        </p:spPr>
        <p:txBody>
          <a:bodyPr wrap="none" rtlCol="0">
            <a:spAutoFit/>
          </a:bodyPr>
          <a:lstStyle/>
          <a:p>
            <a:r>
              <a:rPr lang="en-US" dirty="0"/>
              <a:t>BGR</a:t>
            </a:r>
          </a:p>
        </p:txBody>
      </p:sp>
      <p:sp>
        <p:nvSpPr>
          <p:cNvPr id="20" name="TextBox 19">
            <a:extLst>
              <a:ext uri="{FF2B5EF4-FFF2-40B4-BE49-F238E27FC236}">
                <a16:creationId xmlns:a16="http://schemas.microsoft.com/office/drawing/2014/main" id="{817E95BC-7FD3-4CE2-9A79-F2A19CD1AB59}"/>
              </a:ext>
            </a:extLst>
          </p:cNvPr>
          <p:cNvSpPr txBox="1"/>
          <p:nvPr/>
        </p:nvSpPr>
        <p:spPr>
          <a:xfrm>
            <a:off x="3656188" y="5919603"/>
            <a:ext cx="616451" cy="369332"/>
          </a:xfrm>
          <a:prstGeom prst="rect">
            <a:avLst/>
          </a:prstGeom>
          <a:noFill/>
        </p:spPr>
        <p:txBody>
          <a:bodyPr wrap="none" rtlCol="0">
            <a:spAutoFit/>
          </a:bodyPr>
          <a:lstStyle/>
          <a:p>
            <a:r>
              <a:rPr lang="en-US" dirty="0"/>
              <a:t>Gray</a:t>
            </a:r>
          </a:p>
        </p:txBody>
      </p:sp>
      <p:sp>
        <p:nvSpPr>
          <p:cNvPr id="21" name="TextBox 20">
            <a:extLst>
              <a:ext uri="{FF2B5EF4-FFF2-40B4-BE49-F238E27FC236}">
                <a16:creationId xmlns:a16="http://schemas.microsoft.com/office/drawing/2014/main" id="{2B6846C1-051F-4D0F-B605-FB4E44421C44}"/>
              </a:ext>
            </a:extLst>
          </p:cNvPr>
          <p:cNvSpPr txBox="1"/>
          <p:nvPr/>
        </p:nvSpPr>
        <p:spPr>
          <a:xfrm>
            <a:off x="5344466" y="5933394"/>
            <a:ext cx="742511" cy="369332"/>
          </a:xfrm>
          <a:prstGeom prst="rect">
            <a:avLst/>
          </a:prstGeom>
          <a:noFill/>
        </p:spPr>
        <p:txBody>
          <a:bodyPr wrap="none" rtlCol="0">
            <a:spAutoFit/>
          </a:bodyPr>
          <a:lstStyle/>
          <a:p>
            <a:r>
              <a:rPr lang="en-US" dirty="0"/>
              <a:t>Gauss</a:t>
            </a:r>
          </a:p>
        </p:txBody>
      </p:sp>
      <p:sp>
        <p:nvSpPr>
          <p:cNvPr id="22" name="TextBox 21">
            <a:extLst>
              <a:ext uri="{FF2B5EF4-FFF2-40B4-BE49-F238E27FC236}">
                <a16:creationId xmlns:a16="http://schemas.microsoft.com/office/drawing/2014/main" id="{6EBC5073-4FAB-4BD7-A637-66A58CD11364}"/>
              </a:ext>
            </a:extLst>
          </p:cNvPr>
          <p:cNvSpPr txBox="1"/>
          <p:nvPr/>
        </p:nvSpPr>
        <p:spPr>
          <a:xfrm>
            <a:off x="6648430" y="5910117"/>
            <a:ext cx="1673984" cy="369332"/>
          </a:xfrm>
          <a:prstGeom prst="rect">
            <a:avLst/>
          </a:prstGeom>
          <a:noFill/>
        </p:spPr>
        <p:txBody>
          <a:bodyPr wrap="none" rtlCol="0">
            <a:spAutoFit/>
          </a:bodyPr>
          <a:lstStyle/>
          <a:p>
            <a:r>
              <a:rPr lang="en-US" dirty="0"/>
              <a:t>Adaptive thresh</a:t>
            </a:r>
          </a:p>
        </p:txBody>
      </p:sp>
      <p:sp>
        <p:nvSpPr>
          <p:cNvPr id="23" name="TextBox 22">
            <a:extLst>
              <a:ext uri="{FF2B5EF4-FFF2-40B4-BE49-F238E27FC236}">
                <a16:creationId xmlns:a16="http://schemas.microsoft.com/office/drawing/2014/main" id="{B547E4F4-F6EC-4CC8-88D9-3CDA93EAA73C}"/>
              </a:ext>
            </a:extLst>
          </p:cNvPr>
          <p:cNvSpPr txBox="1"/>
          <p:nvPr/>
        </p:nvSpPr>
        <p:spPr>
          <a:xfrm>
            <a:off x="8758992" y="5919603"/>
            <a:ext cx="904415" cy="369332"/>
          </a:xfrm>
          <a:prstGeom prst="rect">
            <a:avLst/>
          </a:prstGeom>
          <a:noFill/>
        </p:spPr>
        <p:txBody>
          <a:bodyPr wrap="none" rtlCol="0">
            <a:spAutoFit/>
          </a:bodyPr>
          <a:lstStyle/>
          <a:p>
            <a:r>
              <a:rPr lang="en-US" dirty="0"/>
              <a:t>Median</a:t>
            </a:r>
          </a:p>
        </p:txBody>
      </p:sp>
      <p:sp>
        <p:nvSpPr>
          <p:cNvPr id="24" name="TextBox 23">
            <a:extLst>
              <a:ext uri="{FF2B5EF4-FFF2-40B4-BE49-F238E27FC236}">
                <a16:creationId xmlns:a16="http://schemas.microsoft.com/office/drawing/2014/main" id="{24FC884C-4BAC-43F4-96AD-ADF1E8304C7F}"/>
              </a:ext>
            </a:extLst>
          </p:cNvPr>
          <p:cNvSpPr txBox="1"/>
          <p:nvPr/>
        </p:nvSpPr>
        <p:spPr>
          <a:xfrm>
            <a:off x="10476564" y="5909463"/>
            <a:ext cx="964751" cy="369332"/>
          </a:xfrm>
          <a:prstGeom prst="rect">
            <a:avLst/>
          </a:prstGeom>
          <a:noFill/>
        </p:spPr>
        <p:txBody>
          <a:bodyPr wrap="none" rtlCol="0">
            <a:spAutoFit/>
          </a:bodyPr>
          <a:lstStyle/>
          <a:p>
            <a:r>
              <a:rPr lang="en-US" dirty="0"/>
              <a:t>inverted</a:t>
            </a:r>
          </a:p>
        </p:txBody>
      </p:sp>
      <p:pic>
        <p:nvPicPr>
          <p:cNvPr id="26" name="Audio 25">
            <a:hlinkClick r:id="" action="ppaction://media"/>
            <a:extLst>
              <a:ext uri="{FF2B5EF4-FFF2-40B4-BE49-F238E27FC236}">
                <a16:creationId xmlns:a16="http://schemas.microsoft.com/office/drawing/2014/main" id="{DC13335E-93BF-4775-BD79-B4D981E435F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2260638"/>
      </p:ext>
    </p:extLst>
  </p:cSld>
  <p:clrMapOvr>
    <a:masterClrMapping/>
  </p:clrMapOvr>
  <mc:AlternateContent xmlns:mc="http://schemas.openxmlformats.org/markup-compatibility/2006">
    <mc:Choice xmlns:p14="http://schemas.microsoft.com/office/powerpoint/2010/main" Requires="p14">
      <p:transition spd="slow" p14:dur="2000" advTm="43988"/>
    </mc:Choice>
    <mc:Fallback>
      <p:transition spd="slow" advTm="4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3329" x="2265363" y="6246813"/>
          <p14:tracePt t="3331" x="2279650" y="6246813"/>
          <p14:tracePt t="3338" x="2309813" y="6261100"/>
          <p14:tracePt t="3347" x="2325688" y="6261100"/>
          <p14:tracePt t="3355" x="2354263" y="6261100"/>
          <p14:tracePt t="3360" x="2370138" y="6261100"/>
          <p14:tracePt t="3376" x="2384425" y="6261100"/>
          <p14:tracePt t="3424" x="2400300" y="6261100"/>
          <p14:tracePt t="3803" x="2414588" y="6261100"/>
          <p14:tracePt t="3897" x="2414588" y="6246813"/>
          <p14:tracePt t="4242" x="2414588" y="6216650"/>
          <p14:tracePt t="11174" x="2563813" y="6216650"/>
          <p14:tracePt t="11186" x="2697163" y="6216650"/>
          <p14:tracePt t="11192" x="2801938" y="6232525"/>
          <p14:tracePt t="11200" x="2890838" y="6261100"/>
          <p14:tracePt t="11208" x="2965450" y="6261100"/>
          <p14:tracePt t="11215" x="3040063" y="6307138"/>
          <p14:tracePt t="11224" x="3100388" y="6321425"/>
          <p14:tracePt t="11232" x="3159125" y="6335713"/>
          <p14:tracePt t="11241" x="3219450" y="6335713"/>
          <p14:tracePt t="11248" x="3263900" y="6335713"/>
          <p14:tracePt t="11257" x="3279775" y="6335713"/>
          <p14:tracePt t="11264" x="3308350" y="6335713"/>
          <p14:tracePt t="11272" x="3324225" y="6335713"/>
          <p14:tracePt t="11304" x="3338513" y="6335713"/>
          <p14:tracePt t="11312" x="3352800" y="6335713"/>
          <p14:tracePt t="11328" x="3368675" y="6335713"/>
          <p14:tracePt t="11336" x="3398838" y="6335713"/>
          <p14:tracePt t="11350" x="3413125" y="6351588"/>
          <p14:tracePt t="11358" x="3443288" y="6351588"/>
          <p14:tracePt t="11366" x="3457575" y="6351588"/>
          <p14:tracePt t="11382" x="3473450" y="6351588"/>
          <p14:tracePt t="11391" x="3487738" y="6351588"/>
          <p14:tracePt t="11414" x="3517900" y="6351588"/>
          <p14:tracePt t="11423" x="3532188" y="6351588"/>
          <p14:tracePt t="11430" x="3562350" y="6351588"/>
          <p14:tracePt t="11438" x="3592513" y="6351588"/>
          <p14:tracePt t="11446" x="3621088" y="6365875"/>
          <p14:tracePt t="11454" x="3651250" y="6365875"/>
          <p14:tracePt t="11464" x="3681413" y="6365875"/>
          <p14:tracePt t="11470" x="3695700" y="6365875"/>
          <p14:tracePt t="11478" x="3725863" y="6365875"/>
          <p14:tracePt t="11486" x="3741738" y="6365875"/>
          <p14:tracePt t="11495" x="3756025" y="6365875"/>
          <p14:tracePt t="11508" x="3770313" y="6365875"/>
          <p14:tracePt t="13022" x="3800475" y="6380163"/>
          <p14:tracePt t="13034" x="3800475" y="6396038"/>
          <p14:tracePt t="13050" x="3800475" y="6410325"/>
          <p14:tracePt t="13066" x="3816350" y="6440488"/>
          <p14:tracePt t="13072" x="3844925" y="6454775"/>
          <p14:tracePt t="13081" x="3889375" y="6470650"/>
          <p14:tracePt t="13089" x="3949700" y="6470650"/>
          <p14:tracePt t="13096" x="3979863" y="6484938"/>
          <p14:tracePt t="13104" x="3994150" y="6484938"/>
          <p14:tracePt t="13112" x="4054475" y="6484938"/>
          <p14:tracePt t="13121" x="4084638" y="6484938"/>
          <p14:tracePt t="13129" x="4098925" y="6484938"/>
          <p14:tracePt t="13136" x="4129088" y="6484938"/>
          <p14:tracePt t="13144" x="4157663" y="6484938"/>
          <p14:tracePt t="13160" x="4187825" y="6484938"/>
          <p14:tracePt t="13168" x="4203700" y="6484938"/>
          <p14:tracePt t="13177" x="4232275" y="6484938"/>
          <p14:tracePt t="13184" x="4262438" y="6484938"/>
          <p14:tracePt t="13190" x="4292600" y="6484938"/>
          <p14:tracePt t="13198" x="4352925" y="6484938"/>
          <p14:tracePt t="13206" x="4411663" y="6484938"/>
          <p14:tracePt t="13214" x="4441825" y="6484938"/>
          <p14:tracePt t="13222" x="4500563" y="6484938"/>
          <p14:tracePt t="13231" x="4546600" y="6484938"/>
          <p14:tracePt t="13239" x="4605338" y="6500813"/>
          <p14:tracePt t="13246" x="4649788" y="6500813"/>
          <p14:tracePt t="13255" x="4694238" y="6500813"/>
          <p14:tracePt t="13262" x="4754563" y="6500813"/>
          <p14:tracePt t="13271" x="4799013" y="6500813"/>
          <p14:tracePt t="13278" x="4843463" y="6500813"/>
          <p14:tracePt t="13286" x="4903788" y="6500813"/>
          <p14:tracePt t="13294" x="4918075" y="6500813"/>
          <p14:tracePt t="13302" x="4962525" y="6500813"/>
          <p14:tracePt t="13308" x="4992688" y="6500813"/>
          <p14:tracePt t="13316" x="5022850" y="6500813"/>
          <p14:tracePt t="13324" x="5053013" y="6500813"/>
          <p14:tracePt t="13332" x="5067300" y="6500813"/>
          <p14:tracePt t="13340" x="5097463" y="6500813"/>
          <p14:tracePt t="13348" x="5127625" y="6500813"/>
          <p14:tracePt t="13356" x="5141913" y="6500813"/>
          <p14:tracePt t="13364" x="5172075" y="6500813"/>
          <p14:tracePt t="13373" x="5186363" y="6500813"/>
          <p14:tracePt t="13381" x="5202238" y="6500813"/>
          <p14:tracePt t="13388" x="5216525" y="6500813"/>
          <p14:tracePt t="13396" x="5230813" y="6500813"/>
          <p14:tracePt t="13405" x="5246688" y="6500813"/>
          <p14:tracePt t="13412" x="5260975" y="6500813"/>
          <p14:tracePt t="13420" x="5276850" y="6500813"/>
          <p14:tracePt t="13426" x="5291138" y="6500813"/>
          <p14:tracePt t="13443" x="5305425" y="6500813"/>
          <p14:tracePt t="13466" x="5321300" y="6484938"/>
          <p14:tracePt t="13475" x="5335588" y="6470650"/>
          <p14:tracePt t="13482" x="5351463" y="6470650"/>
          <p14:tracePt t="13490" x="5351463" y="6454775"/>
          <p14:tracePt t="13498" x="5365750" y="6454775"/>
          <p14:tracePt t="13522" x="5380038" y="6454775"/>
          <p14:tracePt t="13539" x="5380038" y="6440488"/>
          <p14:tracePt t="13568" x="5395913" y="6440488"/>
          <p14:tracePt t="13593" x="5410200" y="6440488"/>
          <p14:tracePt t="13609" x="5426075" y="6440488"/>
          <p14:tracePt t="13616" x="5440363" y="6440488"/>
          <p14:tracePt t="13624" x="5454650" y="6440488"/>
          <p14:tracePt t="13632" x="5470525" y="6440488"/>
          <p14:tracePt t="13640" x="5484813" y="6440488"/>
          <p14:tracePt t="13648" x="5514975" y="6440488"/>
          <p14:tracePt t="13656" x="5529263" y="6440488"/>
          <p14:tracePt t="13662" x="5559425" y="6440488"/>
          <p14:tracePt t="13671" x="5573713" y="6440488"/>
          <p14:tracePt t="13678" x="5603875" y="6440488"/>
          <p14:tracePt t="13687" x="5634038" y="6454775"/>
          <p14:tracePt t="13695" x="5648325" y="6454775"/>
          <p14:tracePt t="13702" x="5678488" y="6470650"/>
          <p14:tracePt t="13710" x="5708650" y="6470650"/>
          <p14:tracePt t="13726" x="5738813" y="6470650"/>
          <p14:tracePt t="13734" x="5753100" y="6470650"/>
          <p14:tracePt t="13742" x="5767388" y="6470650"/>
          <p14:tracePt t="13750" x="5783263" y="6484938"/>
          <p14:tracePt t="13759" x="5797550" y="6484938"/>
          <p14:tracePt t="25430" x="5783263" y="6484938"/>
          <p14:tracePt t="25479" x="5767388" y="6484938"/>
          <p14:tracePt t="25494" x="5753100" y="6484938"/>
          <p14:tracePt t="25502" x="5738813" y="6484938"/>
          <p14:tracePt t="25519" x="5722938" y="6470650"/>
          <p14:tracePt t="25527" x="5694363" y="6440488"/>
          <p14:tracePt t="25534" x="5664200" y="6426200"/>
          <p14:tracePt t="25542" x="5664200" y="6410325"/>
          <p14:tracePt t="25550" x="5664200" y="6396038"/>
          <p14:tracePt t="25556" x="5664200" y="6365875"/>
          <p14:tracePt t="25564" x="5648325" y="6351588"/>
          <p14:tracePt t="25572" x="5648325" y="6335713"/>
          <p14:tracePt t="25580" x="5648325" y="6307138"/>
          <p14:tracePt t="25588" x="5619750" y="6291263"/>
          <p14:tracePt t="25599" x="5619750" y="6246813"/>
          <p14:tracePt t="25606" x="5589588" y="6202363"/>
          <p14:tracePt t="25614" x="5545138" y="6127750"/>
          <p14:tracePt t="25622" x="5514975" y="6083300"/>
          <p14:tracePt t="25630" x="5499100" y="6022975"/>
          <p14:tracePt t="25638" x="5470525" y="5978525"/>
          <p14:tracePt t="25648" x="5440363" y="5918200"/>
          <p14:tracePt t="25658" x="5426075" y="5889625"/>
          <p14:tracePt t="25667" x="5395913" y="5843588"/>
          <p14:tracePt t="25674" x="5395913" y="5815013"/>
          <p14:tracePt t="25682" x="5395913" y="5799138"/>
          <p14:tracePt t="25693" x="5380038" y="5768975"/>
          <p14:tracePt t="25700" x="5351463" y="5724525"/>
          <p14:tracePt t="25716" x="5335588" y="5680075"/>
          <p14:tracePt t="25727" x="5321300" y="5665788"/>
          <p14:tracePt t="25733" x="5321300" y="5635625"/>
          <p14:tracePt t="25740" x="5321300" y="5621338"/>
          <p14:tracePt t="25756" x="5321300" y="5591175"/>
          <p14:tracePt t="25764" x="5321300" y="5575300"/>
          <p14:tracePt t="25780" x="5321300" y="5546725"/>
          <p14:tracePt t="25788" x="5321300" y="5530850"/>
          <p14:tracePt t="25804" x="5321300" y="5516563"/>
          <p14:tracePt t="25819" x="5335588" y="5500688"/>
          <p14:tracePt t="25829" x="5351463" y="5500688"/>
          <p14:tracePt t="25836" x="5351463" y="5486400"/>
          <p14:tracePt t="25845" x="5365750" y="5486400"/>
          <p14:tracePt t="25852" x="5395913" y="5456238"/>
          <p14:tracePt t="25867" x="5426075" y="5441950"/>
          <p14:tracePt t="25874" x="5440363" y="5411788"/>
          <p14:tracePt t="25882" x="5470525" y="5397500"/>
          <p14:tracePt t="25890" x="5499100" y="5381625"/>
          <p14:tracePt t="25904" x="5529263" y="5367338"/>
          <p14:tracePt t="25906" x="5573713" y="5351463"/>
          <p14:tracePt t="25914" x="5589588" y="5351463"/>
          <p14:tracePt t="25922" x="5648325" y="5351463"/>
          <p14:tracePt t="25930" x="5694363" y="5351463"/>
          <p14:tracePt t="25938" x="5767388" y="5351463"/>
          <p14:tracePt t="25946" x="5813425" y="5351463"/>
          <p14:tracePt t="25954" x="5872163" y="5351463"/>
          <p14:tracePt t="25962" x="5932488" y="5381625"/>
          <p14:tracePt t="25969" x="6021388" y="5411788"/>
          <p14:tracePt t="25978" x="6051550" y="5426075"/>
          <p14:tracePt t="25986" x="6081713" y="5441950"/>
          <p14:tracePt t="25994" x="6110288" y="5441950"/>
          <p14:tracePt t="26002" x="6140450" y="5456238"/>
          <p14:tracePt t="26012" x="6156325" y="5456238"/>
          <p14:tracePt t="26024" x="6170613" y="5456238"/>
          <p14:tracePt t="26040" x="6184900" y="5456238"/>
          <p14:tracePt t="26072" x="6184900" y="5426075"/>
          <p14:tracePt t="26081" x="6184900" y="5397500"/>
          <p14:tracePt t="26088" x="6184900" y="5351463"/>
          <p14:tracePt t="26097" x="6184900" y="5322888"/>
          <p14:tracePt t="26104" x="6184900" y="5278438"/>
          <p14:tracePt t="26112" x="6184900" y="5248275"/>
          <p14:tracePt t="26120" x="6184900" y="5203825"/>
          <p14:tracePt t="26128" x="6184900" y="5157788"/>
          <p14:tracePt t="26136" x="6170613" y="5129213"/>
          <p14:tracePt t="26145" x="6170613" y="5099050"/>
          <p14:tracePt t="26153" x="6156325" y="5038725"/>
          <p14:tracePt t="26161" x="6140450" y="4994275"/>
          <p14:tracePt t="26167" x="6126163" y="4979988"/>
          <p14:tracePt t="26175" x="6096000" y="4919663"/>
          <p14:tracePt t="26182" x="6081713" y="4889500"/>
          <p14:tracePt t="26190" x="6051550" y="4860925"/>
          <p14:tracePt t="26199" x="6035675" y="4845050"/>
          <p14:tracePt t="26206" x="6021388" y="4814888"/>
          <p14:tracePt t="26214" x="5991225" y="4800600"/>
          <p14:tracePt t="26222" x="5976938" y="4786313"/>
          <p14:tracePt t="26231" x="5962650" y="4770438"/>
          <p14:tracePt t="26238" x="5916613" y="4770438"/>
          <p14:tracePt t="26247" x="5888038" y="4770438"/>
          <p14:tracePt t="26263" x="5857875" y="4770438"/>
          <p14:tracePt t="26270" x="5797550" y="4770438"/>
          <p14:tracePt t="26278" x="5767388" y="4770438"/>
          <p14:tracePt t="26286" x="5738813" y="4770438"/>
          <p14:tracePt t="26294" x="5694363" y="4800600"/>
          <p14:tracePt t="26303" x="5664200" y="4830763"/>
          <p14:tracePt t="26310" x="5648325" y="4860925"/>
          <p14:tracePt t="26316" x="5619750" y="4905375"/>
          <p14:tracePt t="26324" x="5603875" y="4919663"/>
          <p14:tracePt t="26332" x="5573713" y="4949825"/>
          <p14:tracePt t="26340" x="5559425" y="4994275"/>
          <p14:tracePt t="26348" x="5545138" y="5008563"/>
          <p14:tracePt t="26356" x="5545138" y="5054600"/>
          <p14:tracePt t="26364" x="5529263" y="5099050"/>
          <p14:tracePt t="26372" x="5529263" y="5143500"/>
          <p14:tracePt t="26380" x="5529263" y="5187950"/>
          <p14:tracePt t="26388" x="5514975" y="5232400"/>
          <p14:tracePt t="26396" x="5514975" y="5278438"/>
          <p14:tracePt t="26404" x="5514975" y="5322888"/>
          <p14:tracePt t="26412" x="5514975" y="5367338"/>
          <p14:tracePt t="26420" x="5514975" y="5397500"/>
          <p14:tracePt t="26428" x="5529263" y="5456238"/>
          <p14:tracePt t="26436" x="5573713" y="5516563"/>
          <p14:tracePt t="26444" x="5589588" y="5575300"/>
          <p14:tracePt t="26452" x="5603875" y="5621338"/>
          <p14:tracePt t="26461" x="5634038" y="5680075"/>
          <p14:tracePt t="26468" x="5664200" y="5694363"/>
          <p14:tracePt t="26474" x="5708650" y="5724525"/>
          <p14:tracePt t="26483" x="5767388" y="5815013"/>
          <p14:tracePt t="26490" x="5797550" y="5843588"/>
          <p14:tracePt t="26499" x="5857875" y="5873750"/>
          <p14:tracePt t="26506" x="5902325" y="5918200"/>
          <p14:tracePt t="26514" x="5962650" y="5978525"/>
          <p14:tracePt t="26522" x="6007100" y="6008688"/>
          <p14:tracePt t="26531" x="6051550" y="6037263"/>
          <p14:tracePt t="26538" x="6081713" y="6083300"/>
          <p14:tracePt t="26547" x="6110288" y="6111875"/>
          <p14:tracePt t="26554" x="6110288" y="6127750"/>
          <p14:tracePt t="26562" x="6126163" y="6142038"/>
          <p14:tracePt t="26570" x="6126163" y="6172200"/>
          <p14:tracePt t="26578" x="6140450" y="6202363"/>
          <p14:tracePt t="26586" x="6156325" y="6216650"/>
          <p14:tracePt t="26595" x="6156325" y="6232525"/>
          <p14:tracePt t="26602" x="6156325" y="6246813"/>
          <p14:tracePt t="26610" x="6170613" y="6276975"/>
          <p14:tracePt t="26618" x="6184900" y="6321425"/>
          <p14:tracePt t="26624" x="6184900" y="6335713"/>
          <p14:tracePt t="26644" x="6184900" y="6365875"/>
          <p14:tracePt t="26650" x="6184900" y="6380163"/>
          <p14:tracePt t="26666" x="6184900" y="6396038"/>
          <p14:tracePt t="26674" x="6184900" y="6410325"/>
          <p14:tracePt t="26693" x="6184900" y="6440488"/>
          <p14:tracePt t="26698" x="6184900" y="6454775"/>
          <p14:tracePt t="26706" x="6170613" y="6454775"/>
          <p14:tracePt t="26722" x="6156325" y="6470650"/>
          <p14:tracePt t="26730" x="6126163" y="6484938"/>
          <p14:tracePt t="26754" x="6110288" y="6484938"/>
          <p14:tracePt t="26762" x="6081713" y="6500813"/>
          <p14:tracePt t="26784" x="6051550" y="6500813"/>
          <p14:tracePt t="26800" x="6035675" y="6500813"/>
          <p14:tracePt t="26843" x="6021388" y="6500813"/>
          <p14:tracePt t="26866" x="6021388" y="6515100"/>
          <p14:tracePt t="26876" x="6007100" y="6515100"/>
          <p14:tracePt t="31475" x="6051550" y="6515100"/>
          <p14:tracePt t="31491" x="6096000" y="6515100"/>
          <p14:tracePt t="31498" x="6110288" y="6515100"/>
          <p14:tracePt t="31507" x="6126163" y="6515100"/>
          <p14:tracePt t="31515" x="6140450" y="6515100"/>
          <p14:tracePt t="31523" x="6170613" y="6515100"/>
          <p14:tracePt t="31530" x="6200775" y="6515100"/>
          <p14:tracePt t="31538" x="6215063" y="6515100"/>
          <p14:tracePt t="31546" x="6229350" y="6515100"/>
          <p14:tracePt t="31555" x="6259513" y="6515100"/>
          <p14:tracePt t="31562" x="6275388" y="6515100"/>
          <p14:tracePt t="31571" x="6289675" y="6515100"/>
          <p14:tracePt t="31578" x="6303963" y="6515100"/>
          <p14:tracePt t="31586" x="6334125" y="6515100"/>
          <p14:tracePt t="31595" x="6350000" y="6515100"/>
          <p14:tracePt t="31602" x="6364288" y="6515100"/>
          <p14:tracePt t="31616" x="6394450" y="6515100"/>
          <p14:tracePt t="31632" x="6408738" y="6515100"/>
          <p14:tracePt t="31640" x="6438900" y="6515100"/>
          <p14:tracePt t="31648" x="6469063" y="6515100"/>
          <p14:tracePt t="31656" x="6483350" y="6515100"/>
          <p14:tracePt t="31664" x="6513513" y="6515100"/>
          <p14:tracePt t="31673" x="6543675" y="6515100"/>
          <p14:tracePt t="31680" x="6572250" y="6515100"/>
          <p14:tracePt t="31689" x="6588125" y="6515100"/>
          <p14:tracePt t="31696" x="6618288" y="6515100"/>
          <p14:tracePt t="31705" x="6646863" y="6515100"/>
          <p14:tracePt t="31712" x="6677025" y="6529388"/>
          <p14:tracePt t="31720" x="6737350" y="6545263"/>
          <p14:tracePt t="31729" x="6765925" y="6559550"/>
          <p14:tracePt t="31736" x="6826250" y="6559550"/>
          <p14:tracePt t="31744" x="6870700" y="6575425"/>
          <p14:tracePt t="31752" x="6900863" y="6589713"/>
          <p14:tracePt t="31758" x="6961188" y="6589713"/>
          <p14:tracePt t="31766" x="7005638" y="6604000"/>
          <p14:tracePt t="31775" x="7050088" y="6604000"/>
          <p14:tracePt t="31782" x="7080250" y="6619875"/>
          <p14:tracePt t="31790" x="7124700" y="6619875"/>
          <p14:tracePt t="31798" x="7169150" y="6619875"/>
          <p14:tracePt t="31806" x="7183438" y="6619875"/>
          <p14:tracePt t="31815" x="7213600" y="6619875"/>
          <p14:tracePt t="31822" x="7243763" y="6619875"/>
          <p14:tracePt t="31830" x="7258050" y="6619875"/>
          <p14:tracePt t="31839" x="7273925" y="6619875"/>
          <p14:tracePt t="31846" x="7288213" y="6619875"/>
          <p14:tracePt t="31854" x="7302500" y="6619875"/>
          <p14:tracePt t="31862" x="7332663" y="6619875"/>
          <p14:tracePt t="31879" x="7362825" y="6619875"/>
          <p14:tracePt t="31886" x="7377113" y="6619875"/>
          <p14:tracePt t="31894" x="7392988" y="6634163"/>
          <p14:tracePt t="31902" x="7423150" y="6634163"/>
          <p14:tracePt t="31908" x="7437438" y="6634163"/>
          <p14:tracePt t="31916" x="7451725" y="6650038"/>
          <p14:tracePt t="31924" x="7467600" y="6650038"/>
          <p14:tracePt t="31932" x="7481888" y="6664325"/>
          <p14:tracePt t="31941" x="7497763" y="6664325"/>
          <p14:tracePt t="31947" x="7512050" y="6664325"/>
          <p14:tracePt t="31972" x="7526338" y="6664325"/>
          <p14:tracePt t="31980" x="7542213" y="6664325"/>
          <p14:tracePt t="32005" x="7556500" y="6664325"/>
          <p14:tracePt t="33151" x="7556500" y="6650038"/>
          <p14:tracePt t="37926" x="7586663" y="6650038"/>
          <p14:tracePt t="37942" x="7631113" y="6664325"/>
          <p14:tracePt t="37951" x="7645400" y="6664325"/>
          <p14:tracePt t="37958" x="7675563" y="6678613"/>
          <p14:tracePt t="37967" x="7691438" y="6678613"/>
          <p14:tracePt t="37974" x="7705725" y="6678613"/>
          <p14:tracePt t="37983" x="7735888" y="6678613"/>
          <p14:tracePt t="37990" x="7750175" y="6694488"/>
          <p14:tracePt t="37998" x="7766050" y="6694488"/>
          <p14:tracePt t="38006" x="7780338" y="6694488"/>
          <p14:tracePt t="38021" x="7794625" y="6694488"/>
          <p14:tracePt t="38036" x="7810500" y="6708775"/>
          <p14:tracePt t="38052" x="7824788" y="6708775"/>
          <p14:tracePt t="38060" x="7839075" y="6708775"/>
          <p14:tracePt t="38069" x="7854950" y="6708775"/>
          <p14:tracePt t="38076" x="7869238" y="6708775"/>
          <p14:tracePt t="38093" x="7885113" y="6708775"/>
          <p14:tracePt t="38101" x="7899400" y="6723063"/>
          <p14:tracePt t="38117" x="7929563" y="6723063"/>
          <p14:tracePt t="38124" x="7943850" y="6723063"/>
          <p14:tracePt t="38130" x="7959725" y="6738938"/>
          <p14:tracePt t="38138" x="7988300" y="6738938"/>
          <p14:tracePt t="38146" x="8018463" y="6738938"/>
          <p14:tracePt t="38155" x="8034338" y="6738938"/>
          <p14:tracePt t="38162" x="8062913" y="6738938"/>
          <p14:tracePt t="38170" x="8107363" y="6753225"/>
          <p14:tracePt t="38178" x="8123238" y="6753225"/>
          <p14:tracePt t="38186" x="8167688" y="6753225"/>
          <p14:tracePt t="38194" x="8228013" y="6753225"/>
          <p14:tracePt t="38202" x="8256588" y="6753225"/>
          <p14:tracePt t="38210" x="8302625" y="6769100"/>
          <p14:tracePt t="38218" x="8331200" y="6783388"/>
          <p14:tracePt t="38225" x="8361363" y="6783388"/>
          <p14:tracePt t="38235" x="8405813" y="6783388"/>
          <p14:tracePt t="38242" x="8450263" y="6783388"/>
          <p14:tracePt t="38248" x="8466138" y="6783388"/>
          <p14:tracePt t="38256" x="8510588" y="6797675"/>
          <p14:tracePt t="38264" x="8555038" y="6797675"/>
          <p14:tracePt t="38272" x="8570913" y="6797675"/>
          <p14:tracePt t="38280" x="8615363" y="6813550"/>
          <p14:tracePt t="38288" x="8643938" y="6813550"/>
          <p14:tracePt t="38296" x="8659813" y="6813550"/>
          <p14:tracePt t="38304" x="8674100" y="6827838"/>
          <p14:tracePt t="38312" x="8689975" y="6827838"/>
          <p14:tracePt t="38328" x="8718550" y="6827838"/>
          <p14:tracePt t="38336" x="8734425" y="6827838"/>
          <p14:tracePt t="38344" x="8748713" y="6827838"/>
          <p14:tracePt t="38352" x="8778875" y="6827838"/>
          <p14:tracePt t="38359" x="8793163" y="6827838"/>
          <p14:tracePt t="38366" x="8809038" y="6827838"/>
          <p14:tracePt t="38374" x="8853488" y="6827838"/>
          <p14:tracePt t="38391" x="8883650" y="6827838"/>
          <p14:tracePt t="38398" x="8897938" y="6827838"/>
          <p14:tracePt t="38406" x="8912225" y="6827838"/>
          <p14:tracePt t="38415" x="8942388" y="6827838"/>
          <p14:tracePt t="38422" x="8958263" y="6827838"/>
          <p14:tracePt t="38438" x="8986838" y="6797675"/>
          <p14:tracePt t="38446" x="9032875" y="6783388"/>
          <p14:tracePt t="38454" x="9047163" y="6783388"/>
          <p14:tracePt t="38462" x="9061450" y="6769100"/>
          <p14:tracePt t="38470" x="9091613" y="6738938"/>
          <p14:tracePt t="38476" x="9107488" y="6723063"/>
          <p14:tracePt t="38484" x="9107488" y="6708775"/>
          <p14:tracePt t="38493" x="9136063" y="6694488"/>
          <p14:tracePt t="38500" x="9136063" y="6678613"/>
          <p14:tracePt t="38509" x="9151938" y="6678613"/>
          <p14:tracePt t="38516" x="9151938" y="6664325"/>
          <p14:tracePt t="38524" x="9151938" y="6650038"/>
          <p14:tracePt t="38533" x="9166225" y="6650038"/>
          <p14:tracePt t="38540" x="9166225" y="6634163"/>
          <p14:tracePt t="38556" x="9180513" y="6634163"/>
          <p14:tracePt t="38581" x="9196388" y="6634163"/>
          <p14:tracePt t="38588" x="9196388" y="6619875"/>
          <p14:tracePt t="38619" x="9196388" y="6604000"/>
          <p14:tracePt t="40003" x="9210675" y="6604000"/>
          <p14:tracePt t="40026" x="9226550" y="6604000"/>
          <p14:tracePt t="40168" x="9240838" y="6604000"/>
          <p14:tracePt t="40184" x="9255125" y="6604000"/>
          <p14:tracePt t="40217" x="9271000" y="6604000"/>
          <p14:tracePt t="40240" x="9285288" y="6604000"/>
          <p14:tracePt t="40255" x="9301163" y="6604000"/>
          <p14:tracePt t="40302" x="9315450" y="6604000"/>
          <p14:tracePt t="40310" x="9329738" y="6604000"/>
          <p14:tracePt t="40359" x="9345613" y="6604000"/>
          <p14:tracePt t="40562" x="9359900" y="6604000"/>
          <p14:tracePt t="40578" x="9375775" y="6604000"/>
          <p14:tracePt t="40594" x="9375775" y="6619875"/>
          <p14:tracePt t="40600" x="9390063" y="6619875"/>
          <p14:tracePt t="40617" x="9404350" y="6619875"/>
          <p14:tracePt t="40640" x="9420225" y="6619875"/>
          <p14:tracePt t="40656" x="9434513" y="6619875"/>
          <p14:tracePt t="40729" x="9448800" y="6619875"/>
          <p14:tracePt t="40747" x="9464675" y="6619875"/>
          <p14:tracePt t="40756" x="9478963" y="6619875"/>
          <p14:tracePt t="40762" x="9509125" y="6619875"/>
          <p14:tracePt t="40770" x="9523413" y="6619875"/>
          <p14:tracePt t="40778" x="9539288" y="6619875"/>
          <p14:tracePt t="40786" x="9553575" y="6619875"/>
          <p14:tracePt t="40803" x="9569450" y="6619875"/>
          <p14:tracePt t="40810" x="9583738" y="6619875"/>
          <p14:tracePt t="40820" x="9598025" y="6634163"/>
          <p14:tracePt t="40828" x="9644063" y="6634163"/>
          <p14:tracePt t="40842" x="9644063" y="6650038"/>
          <p14:tracePt t="40850" x="9688513" y="6664325"/>
          <p14:tracePt t="40858" x="9702800" y="6664325"/>
          <p14:tracePt t="40866" x="9717088" y="6664325"/>
          <p14:tracePt t="40874" x="9747250" y="6664325"/>
          <p14:tracePt t="40882" x="9777413" y="6678613"/>
          <p14:tracePt t="40891" x="9807575" y="6678613"/>
          <p14:tracePt t="40898" x="9837738" y="6678613"/>
          <p14:tracePt t="40907" x="9852025" y="6678613"/>
          <p14:tracePt t="40915" x="9882188" y="6694488"/>
          <p14:tracePt t="40922" x="9896475" y="6694488"/>
          <p14:tracePt t="40931" x="9926638" y="6694488"/>
          <p14:tracePt t="40938" x="9940925" y="6694488"/>
          <p14:tracePt t="40952" x="9971088" y="6694488"/>
          <p14:tracePt t="40960" x="9985375" y="6694488"/>
          <p14:tracePt t="40968" x="10001250" y="6694488"/>
          <p14:tracePt t="40976" x="10031413" y="6694488"/>
          <p14:tracePt t="40984" x="10045700" y="6694488"/>
          <p14:tracePt t="41000" x="10075863" y="6694488"/>
          <p14:tracePt t="41008" x="10090150" y="6694488"/>
          <p14:tracePt t="41016" x="10090150" y="6678613"/>
          <p14:tracePt t="41024" x="10120313" y="6664325"/>
          <p14:tracePt t="41039" x="10150475" y="6650038"/>
          <p14:tracePt t="41048" x="10180638" y="6650038"/>
          <p14:tracePt t="41056" x="10194925" y="6650038"/>
          <p14:tracePt t="41062" x="10225088" y="6650038"/>
          <p14:tracePt t="41070" x="10253663" y="6634163"/>
          <p14:tracePt t="41087" x="10283825" y="6619875"/>
          <p14:tracePt t="41094" x="10328275" y="6604000"/>
          <p14:tracePt t="41110" x="10358438" y="6589713"/>
          <p14:tracePt t="41118" x="10388600" y="6589713"/>
          <p14:tracePt t="41126" x="10418763" y="6575425"/>
          <p14:tracePt t="41134" x="10433050" y="6575425"/>
          <p14:tracePt t="41142" x="10463213" y="6575425"/>
          <p14:tracePt t="41150" x="10477500" y="6575425"/>
          <p14:tracePt t="41158" x="10521950" y="6559550"/>
          <p14:tracePt t="41167" x="10552113" y="6545263"/>
          <p14:tracePt t="41174" x="10567988" y="6545263"/>
          <p14:tracePt t="41181" x="10596563" y="6529388"/>
          <p14:tracePt t="41188" x="10626725" y="6529388"/>
          <p14:tracePt t="41197" x="10671175" y="6515100"/>
          <p14:tracePt t="41205" x="10687050" y="6500813"/>
          <p14:tracePt t="41213" x="10701338" y="6484938"/>
          <p14:tracePt t="42216" x="10626725" y="6484938"/>
          <p14:tracePt t="42218" x="10463213" y="6484938"/>
          <p14:tracePt t="42226" x="10313988" y="6484938"/>
          <p14:tracePt t="42234" x="10090150" y="6484938"/>
          <p14:tracePt t="42242" x="9837738" y="6484938"/>
          <p14:tracePt t="42250" x="9598025" y="6500813"/>
          <p14:tracePt t="42258" x="9345613" y="6515100"/>
          <p14:tracePt t="42267" x="9032875" y="6545263"/>
          <p14:tracePt t="42274" x="8748713" y="6589713"/>
          <p14:tracePt t="42280" x="8212138" y="6678613"/>
          <p14:tracePt t="42289" x="7570788" y="6769100"/>
          <p14:tracePt t="43052"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Find Flowchart Components</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10" y="938396"/>
            <a:ext cx="10018713" cy="249060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200" dirty="0"/>
              <a:t>Find edges using Canny operator</a:t>
            </a:r>
          </a:p>
          <a:p>
            <a:r>
              <a:rPr lang="en-US" sz="2200" dirty="0"/>
              <a:t>Find contours and fill them all with white to create a connected component</a:t>
            </a:r>
          </a:p>
        </p:txBody>
      </p:sp>
      <p:sp>
        <p:nvSpPr>
          <p:cNvPr id="19" name="TextBox 18">
            <a:extLst>
              <a:ext uri="{FF2B5EF4-FFF2-40B4-BE49-F238E27FC236}">
                <a16:creationId xmlns:a16="http://schemas.microsoft.com/office/drawing/2014/main" id="{3B9DF2FE-1A53-4074-874A-6E93AD2F32E5}"/>
              </a:ext>
            </a:extLst>
          </p:cNvPr>
          <p:cNvSpPr txBox="1"/>
          <p:nvPr/>
        </p:nvSpPr>
        <p:spPr>
          <a:xfrm>
            <a:off x="4658728" y="6148958"/>
            <a:ext cx="762260" cy="369332"/>
          </a:xfrm>
          <a:prstGeom prst="rect">
            <a:avLst/>
          </a:prstGeom>
          <a:noFill/>
        </p:spPr>
        <p:txBody>
          <a:bodyPr wrap="none" rtlCol="0">
            <a:spAutoFit/>
          </a:bodyPr>
          <a:lstStyle/>
          <a:p>
            <a:r>
              <a:rPr lang="en-US" dirty="0"/>
              <a:t>Canny</a:t>
            </a:r>
          </a:p>
        </p:txBody>
      </p:sp>
      <p:sp>
        <p:nvSpPr>
          <p:cNvPr id="20" name="TextBox 19">
            <a:extLst>
              <a:ext uri="{FF2B5EF4-FFF2-40B4-BE49-F238E27FC236}">
                <a16:creationId xmlns:a16="http://schemas.microsoft.com/office/drawing/2014/main" id="{817E95BC-7FD3-4CE2-9A79-F2A19CD1AB59}"/>
              </a:ext>
            </a:extLst>
          </p:cNvPr>
          <p:cNvSpPr txBox="1"/>
          <p:nvPr/>
        </p:nvSpPr>
        <p:spPr>
          <a:xfrm>
            <a:off x="7461259" y="6148958"/>
            <a:ext cx="1588576" cy="369332"/>
          </a:xfrm>
          <a:prstGeom prst="rect">
            <a:avLst/>
          </a:prstGeom>
          <a:noFill/>
        </p:spPr>
        <p:txBody>
          <a:bodyPr wrap="none" rtlCol="0">
            <a:spAutoFit/>
          </a:bodyPr>
          <a:lstStyle/>
          <a:p>
            <a:r>
              <a:rPr lang="en-US" dirty="0"/>
              <a:t>Filled Contours</a:t>
            </a:r>
          </a:p>
        </p:txBody>
      </p:sp>
      <p:pic>
        <p:nvPicPr>
          <p:cNvPr id="4" name="Picture 3" descr="A picture containing shape&#10;&#10;Description automatically generated">
            <a:extLst>
              <a:ext uri="{FF2B5EF4-FFF2-40B4-BE49-F238E27FC236}">
                <a16:creationId xmlns:a16="http://schemas.microsoft.com/office/drawing/2014/main" id="{5C9CB83F-D1A5-4ECB-A04B-D04C8000DE7A}"/>
              </a:ext>
            </a:extLst>
          </p:cNvPr>
          <p:cNvPicPr>
            <a:picLocks noChangeAspect="1"/>
          </p:cNvPicPr>
          <p:nvPr/>
        </p:nvPicPr>
        <p:blipFill>
          <a:blip r:embed="rId5"/>
          <a:stretch>
            <a:fillRect/>
          </a:stretch>
        </p:blipFill>
        <p:spPr>
          <a:xfrm>
            <a:off x="3692575" y="2792627"/>
            <a:ext cx="2512915" cy="3356331"/>
          </a:xfrm>
          <a:prstGeom prst="rect">
            <a:avLst/>
          </a:prstGeom>
        </p:spPr>
      </p:pic>
      <p:pic>
        <p:nvPicPr>
          <p:cNvPr id="6" name="Picture 5" descr="A picture containing text, light&#10;&#10;Description automatically generated">
            <a:extLst>
              <a:ext uri="{FF2B5EF4-FFF2-40B4-BE49-F238E27FC236}">
                <a16:creationId xmlns:a16="http://schemas.microsoft.com/office/drawing/2014/main" id="{188A3974-3BD3-4BC1-8207-FFE5BCFE3FE3}"/>
              </a:ext>
            </a:extLst>
          </p:cNvPr>
          <p:cNvPicPr>
            <a:picLocks noChangeAspect="1"/>
          </p:cNvPicPr>
          <p:nvPr/>
        </p:nvPicPr>
        <p:blipFill>
          <a:blip r:embed="rId6"/>
          <a:stretch>
            <a:fillRect/>
          </a:stretch>
        </p:blipFill>
        <p:spPr>
          <a:xfrm>
            <a:off x="6994749" y="2792627"/>
            <a:ext cx="2521596" cy="3356331"/>
          </a:xfrm>
          <a:prstGeom prst="rect">
            <a:avLst/>
          </a:prstGeom>
        </p:spPr>
      </p:pic>
      <p:pic>
        <p:nvPicPr>
          <p:cNvPr id="25" name="Audio 24">
            <a:hlinkClick r:id="" action="ppaction://media"/>
            <a:extLst>
              <a:ext uri="{FF2B5EF4-FFF2-40B4-BE49-F238E27FC236}">
                <a16:creationId xmlns:a16="http://schemas.microsoft.com/office/drawing/2014/main" id="{47988EFF-1268-493E-A1E8-5172077E55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42116153"/>
      </p:ext>
    </p:extLst>
  </p:cSld>
  <p:clrMapOvr>
    <a:masterClrMapping/>
  </p:clrMapOvr>
  <mc:AlternateContent xmlns:mc="http://schemas.openxmlformats.org/markup-compatibility/2006">
    <mc:Choice xmlns:p14="http://schemas.microsoft.com/office/powerpoint/2010/main" Requires="p14">
      <p:transition spd="slow" p14:dur="2000" advTm="15404"/>
    </mc:Choice>
    <mc:Fallback>
      <p:transition spd="slow" advTm="1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Decompose Flowchart Components</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10" y="1068736"/>
            <a:ext cx="10018713" cy="236710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200" dirty="0"/>
              <a:t>Decompose flowchart to isolated shapes and arrows</a:t>
            </a:r>
          </a:p>
          <a:p>
            <a:pPr lvl="1"/>
            <a:r>
              <a:rPr lang="en-US" sz="1800" dirty="0"/>
              <a:t>Morphological opening to remove arrows and keep shapes only</a:t>
            </a:r>
          </a:p>
          <a:p>
            <a:pPr lvl="1"/>
            <a:r>
              <a:rPr lang="en-US" sz="1800" dirty="0"/>
              <a:t>Subtract shapes only image from original image to get arrows only image</a:t>
            </a:r>
          </a:p>
          <a:p>
            <a:pPr lvl="1"/>
            <a:r>
              <a:rPr lang="en-US" sz="1800" dirty="0"/>
              <a:t>Dilate arrows image to fill any holes In the arrows</a:t>
            </a:r>
          </a:p>
          <a:p>
            <a:pPr lvl="1"/>
            <a:r>
              <a:rPr lang="en-US" sz="1800" dirty="0"/>
              <a:t>Extract regions of interest for every shape to prepare for feature extraction &amp; classification</a:t>
            </a:r>
          </a:p>
          <a:p>
            <a:pPr marL="457200" lvl="1" indent="0">
              <a:buNone/>
            </a:pPr>
            <a:endParaRPr lang="en-US" sz="1800" dirty="0"/>
          </a:p>
        </p:txBody>
      </p:sp>
      <p:sp>
        <p:nvSpPr>
          <p:cNvPr id="19" name="TextBox 18">
            <a:extLst>
              <a:ext uri="{FF2B5EF4-FFF2-40B4-BE49-F238E27FC236}">
                <a16:creationId xmlns:a16="http://schemas.microsoft.com/office/drawing/2014/main" id="{3B9DF2FE-1A53-4074-874A-6E93AD2F32E5}"/>
              </a:ext>
            </a:extLst>
          </p:cNvPr>
          <p:cNvSpPr txBox="1"/>
          <p:nvPr/>
        </p:nvSpPr>
        <p:spPr>
          <a:xfrm>
            <a:off x="2665266" y="6033989"/>
            <a:ext cx="1675459" cy="369332"/>
          </a:xfrm>
          <a:prstGeom prst="rect">
            <a:avLst/>
          </a:prstGeom>
          <a:noFill/>
        </p:spPr>
        <p:txBody>
          <a:bodyPr wrap="none" rtlCol="0">
            <a:spAutoFit/>
          </a:bodyPr>
          <a:lstStyle/>
          <a:p>
            <a:r>
              <a:rPr lang="en-US" dirty="0"/>
              <a:t>Morph Opening</a:t>
            </a:r>
          </a:p>
        </p:txBody>
      </p:sp>
      <p:sp>
        <p:nvSpPr>
          <p:cNvPr id="20" name="TextBox 19">
            <a:extLst>
              <a:ext uri="{FF2B5EF4-FFF2-40B4-BE49-F238E27FC236}">
                <a16:creationId xmlns:a16="http://schemas.microsoft.com/office/drawing/2014/main" id="{817E95BC-7FD3-4CE2-9A79-F2A19CD1AB59}"/>
              </a:ext>
            </a:extLst>
          </p:cNvPr>
          <p:cNvSpPr txBox="1"/>
          <p:nvPr/>
        </p:nvSpPr>
        <p:spPr>
          <a:xfrm>
            <a:off x="8387153" y="6066879"/>
            <a:ext cx="1325363" cy="369332"/>
          </a:xfrm>
          <a:prstGeom prst="rect">
            <a:avLst/>
          </a:prstGeom>
          <a:noFill/>
        </p:spPr>
        <p:txBody>
          <a:bodyPr wrap="none" rtlCol="0">
            <a:spAutoFit/>
          </a:bodyPr>
          <a:lstStyle/>
          <a:p>
            <a:r>
              <a:rPr lang="en-US" dirty="0"/>
              <a:t>Shapes ROIs</a:t>
            </a:r>
          </a:p>
        </p:txBody>
      </p:sp>
      <p:pic>
        <p:nvPicPr>
          <p:cNvPr id="5" name="Picture 4" descr="Icon&#10;&#10;Description automatically generated">
            <a:extLst>
              <a:ext uri="{FF2B5EF4-FFF2-40B4-BE49-F238E27FC236}">
                <a16:creationId xmlns:a16="http://schemas.microsoft.com/office/drawing/2014/main" id="{D6FFA806-1A84-4E50-9E8C-F787A600F4C7}"/>
              </a:ext>
            </a:extLst>
          </p:cNvPr>
          <p:cNvPicPr>
            <a:picLocks noChangeAspect="1"/>
          </p:cNvPicPr>
          <p:nvPr/>
        </p:nvPicPr>
        <p:blipFill>
          <a:blip r:embed="rId5"/>
          <a:stretch>
            <a:fillRect/>
          </a:stretch>
        </p:blipFill>
        <p:spPr>
          <a:xfrm>
            <a:off x="2494470" y="3305500"/>
            <a:ext cx="2017052" cy="2687861"/>
          </a:xfrm>
          <a:prstGeom prst="rect">
            <a:avLst/>
          </a:prstGeom>
        </p:spPr>
      </p:pic>
      <p:pic>
        <p:nvPicPr>
          <p:cNvPr id="9" name="Picture 8" descr="A picture containing silhouette&#10;&#10;Description automatically generated">
            <a:extLst>
              <a:ext uri="{FF2B5EF4-FFF2-40B4-BE49-F238E27FC236}">
                <a16:creationId xmlns:a16="http://schemas.microsoft.com/office/drawing/2014/main" id="{D3752C47-88B4-4F78-A030-298EB11D0A97}"/>
              </a:ext>
            </a:extLst>
          </p:cNvPr>
          <p:cNvPicPr>
            <a:picLocks noChangeAspect="1"/>
          </p:cNvPicPr>
          <p:nvPr/>
        </p:nvPicPr>
        <p:blipFill>
          <a:blip r:embed="rId6"/>
          <a:stretch>
            <a:fillRect/>
          </a:stretch>
        </p:blipFill>
        <p:spPr>
          <a:xfrm>
            <a:off x="4893514" y="3301630"/>
            <a:ext cx="2017052" cy="2695599"/>
          </a:xfrm>
          <a:prstGeom prst="rect">
            <a:avLst/>
          </a:prstGeom>
        </p:spPr>
      </p:pic>
      <p:pic>
        <p:nvPicPr>
          <p:cNvPr id="11" name="Picture 10" descr="Shape&#10;&#10;Description automatically generated">
            <a:extLst>
              <a:ext uri="{FF2B5EF4-FFF2-40B4-BE49-F238E27FC236}">
                <a16:creationId xmlns:a16="http://schemas.microsoft.com/office/drawing/2014/main" id="{0CCFEBAF-3B6F-4AD5-99E9-ED2C75A42E3F}"/>
              </a:ext>
            </a:extLst>
          </p:cNvPr>
          <p:cNvPicPr>
            <a:picLocks noChangeAspect="1"/>
          </p:cNvPicPr>
          <p:nvPr/>
        </p:nvPicPr>
        <p:blipFill>
          <a:blip r:embed="rId7"/>
          <a:stretch>
            <a:fillRect/>
          </a:stretch>
        </p:blipFill>
        <p:spPr>
          <a:xfrm>
            <a:off x="7298487" y="3338390"/>
            <a:ext cx="3502696" cy="2695599"/>
          </a:xfrm>
          <a:prstGeom prst="rect">
            <a:avLst/>
          </a:prstGeom>
        </p:spPr>
      </p:pic>
      <p:sp>
        <p:nvSpPr>
          <p:cNvPr id="14" name="TextBox 13">
            <a:extLst>
              <a:ext uri="{FF2B5EF4-FFF2-40B4-BE49-F238E27FC236}">
                <a16:creationId xmlns:a16="http://schemas.microsoft.com/office/drawing/2014/main" id="{17C2D897-AEE1-4086-A8B5-EF22A0EDFD23}"/>
              </a:ext>
            </a:extLst>
          </p:cNvPr>
          <p:cNvSpPr txBox="1"/>
          <p:nvPr/>
        </p:nvSpPr>
        <p:spPr>
          <a:xfrm>
            <a:off x="5113275" y="6033989"/>
            <a:ext cx="1569597" cy="369332"/>
          </a:xfrm>
          <a:prstGeom prst="rect">
            <a:avLst/>
          </a:prstGeom>
          <a:noFill/>
        </p:spPr>
        <p:txBody>
          <a:bodyPr wrap="none" rtlCol="0">
            <a:spAutoFit/>
          </a:bodyPr>
          <a:lstStyle/>
          <a:p>
            <a:r>
              <a:rPr lang="en-US" dirty="0"/>
              <a:t>Dilated Arrows</a:t>
            </a:r>
          </a:p>
        </p:txBody>
      </p:sp>
      <p:pic>
        <p:nvPicPr>
          <p:cNvPr id="8" name="Audio 7">
            <a:hlinkClick r:id="" action="ppaction://media"/>
            <a:extLst>
              <a:ext uri="{FF2B5EF4-FFF2-40B4-BE49-F238E27FC236}">
                <a16:creationId xmlns:a16="http://schemas.microsoft.com/office/drawing/2014/main" id="{8B456667-0582-4349-8D6A-69866FB45AA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7017717"/>
      </p:ext>
    </p:extLst>
  </p:cSld>
  <p:clrMapOvr>
    <a:masterClrMapping/>
  </p:clrMapOvr>
  <mc:AlternateContent xmlns:mc="http://schemas.openxmlformats.org/markup-compatibility/2006">
    <mc:Choice xmlns:p14="http://schemas.microsoft.com/office/powerpoint/2010/main" Requires="p14">
      <p:transition spd="slow" p14:dur="2000" advTm="63982"/>
    </mc:Choice>
    <mc:Fallback>
      <p:transition spd="slow" advTm="63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628" x="3576638" y="6186488"/>
          <p14:tracePt t="2637" x="3562350" y="6186488"/>
          <p14:tracePt t="2646" x="3562350" y="6202363"/>
          <p14:tracePt t="2652" x="3562350" y="6216650"/>
          <p14:tracePt t="2668" x="3548063" y="6216650"/>
          <p14:tracePt t="3894" x="3576638" y="6216650"/>
          <p14:tracePt t="3902" x="3606800" y="6216650"/>
          <p14:tracePt t="3911" x="3621088" y="6216650"/>
          <p14:tracePt t="3927" x="3636963" y="6216650"/>
          <p14:tracePt t="3934" x="3651250" y="6216650"/>
          <p14:tracePt t="3950" x="3681413" y="6216650"/>
          <p14:tracePt t="3966" x="3695700" y="6216650"/>
          <p14:tracePt t="3974" x="3741738" y="6216650"/>
          <p14:tracePt t="3982" x="3770313" y="6216650"/>
          <p14:tracePt t="3990" x="3844925" y="6216650"/>
          <p14:tracePt t="3998" x="3889375" y="6216650"/>
          <p14:tracePt t="4006" x="3963988" y="6216650"/>
          <p14:tracePt t="4014" x="4038600" y="6216650"/>
          <p14:tracePt t="4022" x="4143375" y="6216650"/>
          <p14:tracePt t="4028" x="4217988" y="6216650"/>
          <p14:tracePt t="4035" x="4292600" y="6216650"/>
          <p14:tracePt t="4045" x="4381500" y="6216650"/>
          <p14:tracePt t="4052" x="4425950" y="6216650"/>
          <p14:tracePt t="4060" x="4486275" y="6216650"/>
          <p14:tracePt t="4068" x="4546600" y="6216650"/>
          <p14:tracePt t="4076" x="4575175" y="6216650"/>
          <p14:tracePt t="4084" x="4635500" y="6216650"/>
          <p14:tracePt t="4092" x="4665663" y="6216650"/>
          <p14:tracePt t="4100" x="4724400" y="6216650"/>
          <p14:tracePt t="4108" x="4740275" y="6216650"/>
          <p14:tracePt t="4116" x="4784725" y="6216650"/>
          <p14:tracePt t="4124" x="4799013" y="6216650"/>
          <p14:tracePt t="4132" x="4843463" y="6186488"/>
          <p14:tracePt t="4140" x="4873625" y="6172200"/>
          <p14:tracePt t="4148" x="4918075" y="6172200"/>
          <p14:tracePt t="4156" x="4962525" y="6142038"/>
          <p14:tracePt t="4164" x="4978400" y="6111875"/>
          <p14:tracePt t="4171" x="5008563" y="6083300"/>
          <p14:tracePt t="4180" x="5037138" y="6053138"/>
          <p14:tracePt t="4185" x="5053013" y="6022975"/>
          <p14:tracePt t="4203" x="5083175" y="5948363"/>
          <p14:tracePt t="4211" x="5097463" y="5903913"/>
          <p14:tracePt t="4218" x="5111750" y="5903913"/>
          <p14:tracePt t="4227" x="5127625" y="5859463"/>
          <p14:tracePt t="4234" x="5127625" y="5843588"/>
          <p14:tracePt t="4243" x="5141913" y="5829300"/>
          <p14:tracePt t="4250" x="5141913" y="5799138"/>
          <p14:tracePt t="4258" x="5141913" y="5784850"/>
          <p14:tracePt t="4266" x="5141913" y="5768975"/>
          <p14:tracePt t="4274" x="5157788" y="5740400"/>
          <p14:tracePt t="4282" x="5157788" y="5724525"/>
          <p14:tracePt t="4290" x="5172075" y="5694363"/>
          <p14:tracePt t="4298" x="5172075" y="5680075"/>
          <p14:tracePt t="4306" x="5172075" y="5665788"/>
          <p14:tracePt t="4314" x="5186363" y="5635625"/>
          <p14:tracePt t="4336" x="5186363" y="5621338"/>
          <p14:tracePt t="4344" x="5216525" y="5591175"/>
          <p14:tracePt t="4361" x="5230813" y="5591175"/>
          <p14:tracePt t="4367" x="5246688" y="5591175"/>
          <p14:tracePt t="4376" x="5246688" y="5575300"/>
          <p14:tracePt t="4392" x="5246688" y="5561013"/>
          <p14:tracePt t="4400" x="5260975" y="5561013"/>
          <p14:tracePt t="4408" x="5276850" y="5561013"/>
          <p14:tracePt t="4440" x="5276850" y="5546725"/>
          <p14:tracePt t="4456" x="5291138" y="5546725"/>
          <p14:tracePt t="4464" x="5305425" y="5546725"/>
          <p14:tracePt t="4480" x="5321300" y="5530850"/>
          <p14:tracePt t="4485" x="5335588" y="5530850"/>
          <p14:tracePt t="4494" x="5351463" y="5516563"/>
          <p14:tracePt t="4510" x="5365750" y="5516563"/>
          <p14:tracePt t="4518" x="5380038" y="5516563"/>
          <p14:tracePt t="4526" x="5410200" y="5486400"/>
          <p14:tracePt t="4534" x="5426075" y="5472113"/>
          <p14:tracePt t="4542" x="5454650" y="5456238"/>
          <p14:tracePt t="4550" x="5484813" y="5441950"/>
          <p14:tracePt t="4566" x="5514975" y="5426075"/>
          <p14:tracePt t="4574" x="5529263" y="5426075"/>
          <p14:tracePt t="4582" x="5545138" y="5411788"/>
          <p14:tracePt t="4590" x="5573713" y="5411788"/>
          <p14:tracePt t="4598" x="5589588" y="5397500"/>
          <p14:tracePt t="4614" x="5619750" y="5381625"/>
          <p14:tracePt t="4622" x="5634038" y="5381625"/>
          <p14:tracePt t="4638" x="5664200" y="5381625"/>
          <p14:tracePt t="4644" x="5664200" y="5367338"/>
          <p14:tracePt t="4651" x="5694363" y="5367338"/>
          <p14:tracePt t="4661" x="5722938" y="5337175"/>
          <p14:tracePt t="4668" x="5738813" y="5337175"/>
          <p14:tracePt t="4678" x="5753100" y="5337175"/>
          <p14:tracePt t="4684" x="5783263" y="5322888"/>
          <p14:tracePt t="4716" x="5797550" y="5307013"/>
          <p14:tracePt t="4724" x="5813425" y="5307013"/>
          <p14:tracePt t="4732" x="5813425" y="5292725"/>
          <p14:tracePt t="4748" x="5827713" y="5292725"/>
          <p14:tracePt t="4756" x="5827713" y="5278438"/>
          <p14:tracePt t="4780" x="5827713" y="5262563"/>
          <p14:tracePt t="4802" x="5827713" y="5248275"/>
          <p14:tracePt t="4810" x="5827713" y="5232400"/>
          <p14:tracePt t="4826" x="5827713" y="5218113"/>
          <p14:tracePt t="4850" x="5813425" y="5203825"/>
          <p14:tracePt t="4858" x="5797550" y="5203825"/>
          <p14:tracePt t="4875" x="5797550" y="5187950"/>
          <p14:tracePt t="4890" x="5783263" y="5173663"/>
          <p14:tracePt t="4898" x="5783263" y="5157788"/>
          <p14:tracePt t="4906" x="5753100" y="5157788"/>
          <p14:tracePt t="4944" x="5738813" y="5157788"/>
          <p14:tracePt t="4952" x="5708650" y="5157788"/>
          <p14:tracePt t="4968" x="5694363" y="5157788"/>
          <p14:tracePt t="4976" x="5678488" y="5157788"/>
          <p14:tracePt t="4992" x="5664200" y="5157788"/>
          <p14:tracePt t="5000" x="5634038" y="5157788"/>
          <p14:tracePt t="5016" x="5619750" y="5157788"/>
          <p14:tracePt t="5024" x="5603875" y="5157788"/>
          <p14:tracePt t="5032" x="5589588" y="5157788"/>
          <p14:tracePt t="5048" x="5573713" y="5157788"/>
          <p14:tracePt t="5056" x="5559425" y="5157788"/>
          <p14:tracePt t="5064" x="5545138" y="5157788"/>
          <p14:tracePt t="5080" x="5529263" y="5157788"/>
          <p14:tracePt t="5088" x="5514975" y="5157788"/>
          <p14:tracePt t="5101" x="5499100" y="5157788"/>
          <p14:tracePt t="5110" x="5484813" y="5157788"/>
          <p14:tracePt t="5118" x="5470525" y="5157788"/>
          <p14:tracePt t="5126" x="5454650" y="5157788"/>
          <p14:tracePt t="5133" x="5440363" y="5157788"/>
          <p14:tracePt t="5142" x="5426075" y="5157788"/>
          <p14:tracePt t="5158" x="5410200" y="5157788"/>
          <p14:tracePt t="5166" x="5395913" y="5157788"/>
          <p14:tracePt t="5182" x="5380038" y="5157788"/>
          <p14:tracePt t="5190" x="5365750" y="5157788"/>
          <p14:tracePt t="5206" x="5351463" y="5157788"/>
          <p14:tracePt t="5214" x="5335588" y="5157788"/>
          <p14:tracePt t="5222" x="5321300" y="5157788"/>
          <p14:tracePt t="5230" x="5305425" y="5157788"/>
          <p14:tracePt t="5246" x="5291138" y="5157788"/>
          <p14:tracePt t="5251" x="5276850" y="5157788"/>
          <p14:tracePt t="5260" x="5260975" y="5157788"/>
          <p14:tracePt t="5268" x="5246688" y="5157788"/>
          <p14:tracePt t="5276" x="5230813" y="5157788"/>
          <p14:tracePt t="5284" x="5216525" y="5157788"/>
          <p14:tracePt t="5292" x="5186363" y="5173663"/>
          <p14:tracePt t="5300" x="5157788" y="5187950"/>
          <p14:tracePt t="5316" x="5111750" y="5203825"/>
          <p14:tracePt t="5324" x="5097463" y="5218113"/>
          <p14:tracePt t="5332" x="5083175" y="5232400"/>
          <p14:tracePt t="5340" x="5053013" y="5248275"/>
          <p14:tracePt t="5348" x="5037138" y="5262563"/>
          <p14:tracePt t="5356" x="5022850" y="5278438"/>
          <p14:tracePt t="5364" x="5008563" y="5292725"/>
          <p14:tracePt t="5372" x="4992688" y="5307013"/>
          <p14:tracePt t="5380" x="4978400" y="5337175"/>
          <p14:tracePt t="5396" x="4978400" y="5351463"/>
          <p14:tracePt t="5410" x="4978400" y="5367338"/>
          <p14:tracePt t="5434" x="4978400" y="5381625"/>
          <p14:tracePt t="5450" x="4978400" y="5397500"/>
          <p14:tracePt t="5466" x="4978400" y="5411788"/>
          <p14:tracePt t="5474" x="4978400" y="5426075"/>
          <p14:tracePt t="5482" x="4978400" y="5441950"/>
          <p14:tracePt t="5490" x="4978400" y="5456238"/>
          <p14:tracePt t="5498" x="4978400" y="5472113"/>
          <p14:tracePt t="5506" x="4978400" y="5486400"/>
          <p14:tracePt t="5514" x="4978400" y="5500688"/>
          <p14:tracePt t="5522" x="4978400" y="5530850"/>
          <p14:tracePt t="5546" x="4978400" y="5546725"/>
          <p14:tracePt t="5553" x="4992688" y="5546725"/>
          <p14:tracePt t="5559" x="4992688" y="5561013"/>
          <p14:tracePt t="5567" x="5008563" y="5561013"/>
          <p14:tracePt t="5576" x="5008563" y="5575300"/>
          <p14:tracePt t="5584" x="5022850" y="5591175"/>
          <p14:tracePt t="5608" x="5037138" y="5605463"/>
          <p14:tracePt t="5625" x="5053013" y="5621338"/>
          <p14:tracePt t="5632" x="5053013" y="5635625"/>
          <p14:tracePt t="5640" x="5067300" y="5635625"/>
          <p14:tracePt t="5648" x="5083175" y="5649913"/>
          <p14:tracePt t="5656" x="5097463" y="5649913"/>
          <p14:tracePt t="5664" x="5111750" y="5649913"/>
          <p14:tracePt t="5672" x="5127625" y="5665788"/>
          <p14:tracePt t="5696" x="5141913" y="5680075"/>
          <p14:tracePt t="5704" x="5157788" y="5694363"/>
          <p14:tracePt t="5711" x="5172075" y="5694363"/>
          <p14:tracePt t="5717" x="5186363" y="5694363"/>
          <p14:tracePt t="5726" x="5216525" y="5694363"/>
          <p14:tracePt t="5743" x="5246688" y="5694363"/>
          <p14:tracePt t="5750" x="5260975" y="5694363"/>
          <p14:tracePt t="5758" x="5276850" y="5694363"/>
          <p14:tracePt t="5766" x="5291138" y="5694363"/>
          <p14:tracePt t="5774" x="5305425" y="5694363"/>
          <p14:tracePt t="5791" x="5335588" y="5694363"/>
          <p14:tracePt t="5822" x="5351463" y="5694363"/>
          <p14:tracePt t="5846" x="5351463" y="5680075"/>
          <p14:tracePt t="5853" x="5365750" y="5680075"/>
          <p14:tracePt t="5867" x="5380038" y="5680075"/>
          <p14:tracePt t="5876" x="5380038" y="5665788"/>
          <p14:tracePt t="5892" x="5380038" y="5649913"/>
          <p14:tracePt t="5900" x="5380038" y="5635625"/>
          <p14:tracePt t="5940" x="5380038" y="5621338"/>
          <p14:tracePt t="5948" x="5380038" y="5605463"/>
          <p14:tracePt t="5965" x="5380038" y="5575300"/>
          <p14:tracePt t="5980" x="5395913" y="5561013"/>
          <p14:tracePt t="5996" x="5410200" y="5546725"/>
          <p14:tracePt t="6004" x="5410200" y="5530850"/>
          <p14:tracePt t="6017" x="5440363" y="5516563"/>
          <p14:tracePt t="6026" x="5440363" y="5500688"/>
          <p14:tracePt t="6042" x="5454650" y="5486400"/>
          <p14:tracePt t="6050" x="5470525" y="5486400"/>
          <p14:tracePt t="6058" x="5470525" y="5472113"/>
          <p14:tracePt t="6074" x="5484813" y="5456238"/>
          <p14:tracePt t="6089" x="5514975" y="5441950"/>
          <p14:tracePt t="6106" x="5514975" y="5426075"/>
          <p14:tracePt t="6122" x="5514975" y="5397500"/>
          <p14:tracePt t="6146" x="5514975" y="5367338"/>
          <p14:tracePt t="6154" x="5514975" y="5351463"/>
          <p14:tracePt t="6170" x="5514975" y="5337175"/>
          <p14:tracePt t="6184" x="5514975" y="5322888"/>
          <p14:tracePt t="6374" x="5514975" y="5307013"/>
          <p14:tracePt t="6398" x="5499100" y="5307013"/>
          <p14:tracePt t="6414" x="5499100" y="5292725"/>
          <p14:tracePt t="6612" x="5484813" y="5292725"/>
          <p14:tracePt t="6674" x="5470525" y="5307013"/>
          <p14:tracePt t="6698" x="5470525" y="5322888"/>
          <p14:tracePt t="6730" x="5470525" y="5337175"/>
          <p14:tracePt t="6754" x="5470525" y="5351463"/>
          <p14:tracePt t="8852" x="5470525" y="5367338"/>
          <p14:tracePt t="9526" x="5484813" y="5381625"/>
          <p14:tracePt t="9540" x="5484813" y="5397500"/>
          <p14:tracePt t="9547" x="5484813" y="5411788"/>
          <p14:tracePt t="9556" x="5499100" y="5411788"/>
          <p14:tracePt t="9564" x="5499100" y="5426075"/>
          <p14:tracePt t="9580" x="5499100" y="5456238"/>
          <p14:tracePt t="9730" x="5499100" y="5472113"/>
          <p14:tracePt t="9738" x="5499100" y="5486400"/>
          <p14:tracePt t="9746" x="5499100" y="5500688"/>
          <p14:tracePt t="9770" x="5499100" y="5516563"/>
          <p14:tracePt t="9778" x="5499100" y="5530850"/>
          <p14:tracePt t="9810" x="5499100" y="5546725"/>
          <p14:tracePt t="9842" x="5484813" y="5561013"/>
          <p14:tracePt t="9880" x="5470525" y="5561013"/>
          <p14:tracePt t="9888" x="5470525" y="5575300"/>
          <p14:tracePt t="9921" x="5470525" y="5591175"/>
          <p14:tracePt t="9928" x="5454650" y="5591175"/>
          <p14:tracePt t="9944" x="5440363" y="5591175"/>
          <p14:tracePt t="9952" x="5426075" y="5591175"/>
          <p14:tracePt t="9984" x="5410200" y="5591175"/>
          <p14:tracePt t="9992" x="5395913" y="5591175"/>
          <p14:tracePt t="10022" x="5380038" y="5591175"/>
          <p14:tracePt t="10030" x="5365750" y="5591175"/>
          <p14:tracePt t="10142" x="5351463" y="5591175"/>
          <p14:tracePt t="10434" x="5351463" y="5605463"/>
          <p14:tracePt t="10480" x="5351463" y="5621338"/>
          <p14:tracePt t="10662" x="5351463" y="5635625"/>
          <p14:tracePt t="10678" x="5351463" y="5649913"/>
          <p14:tracePt t="10694" x="5335588" y="5665788"/>
          <p14:tracePt t="10702" x="5335588" y="5680075"/>
          <p14:tracePt t="10718" x="5321300" y="5710238"/>
          <p14:tracePt t="10726" x="5321300" y="5724525"/>
          <p14:tracePt t="10734" x="5305425" y="5724525"/>
          <p14:tracePt t="10742" x="5305425" y="5754688"/>
          <p14:tracePt t="10750" x="5291138" y="5768975"/>
          <p14:tracePt t="10766" x="5276850" y="5784850"/>
          <p14:tracePt t="10772" x="5276850" y="5799138"/>
          <p14:tracePt t="10780" x="5246688" y="5799138"/>
          <p14:tracePt t="10788" x="5202238" y="5815013"/>
          <p14:tracePt t="10796" x="5127625" y="5843588"/>
          <p14:tracePt t="10805" x="5053013" y="5873750"/>
          <p14:tracePt t="10812" x="4948238" y="5889625"/>
          <p14:tracePt t="10820" x="4843463" y="5903913"/>
          <p14:tracePt t="10828" x="4740275" y="5903913"/>
          <p14:tracePt t="10836" x="4635500" y="5903913"/>
          <p14:tracePt t="10844" x="4560888" y="5903913"/>
          <p14:tracePt t="10851" x="4486275" y="5903913"/>
          <p14:tracePt t="10860" x="4425950" y="5903913"/>
          <p14:tracePt t="10868" x="4381500" y="5903913"/>
          <p14:tracePt t="10876" x="4352925" y="5903913"/>
          <p14:tracePt t="10884" x="4337050" y="5903913"/>
          <p14:tracePt t="10892" x="4306888" y="5903913"/>
          <p14:tracePt t="10908" x="4292600" y="5903913"/>
          <p14:tracePt t="10916" x="4278313" y="5903913"/>
          <p14:tracePt t="10930" x="4262438" y="5903913"/>
          <p14:tracePt t="10938" x="4248150" y="5903913"/>
          <p14:tracePt t="10946" x="4232275" y="5903913"/>
          <p14:tracePt t="10955" x="4232275" y="5918200"/>
          <p14:tracePt t="10961" x="4217988" y="5918200"/>
          <p14:tracePt t="10971" x="4203700" y="5918200"/>
          <p14:tracePt t="10978" x="4187825" y="5918200"/>
          <p14:tracePt t="10987" x="4173538" y="5918200"/>
          <p14:tracePt t="10994" x="4157663" y="5918200"/>
          <p14:tracePt t="11010" x="4143375" y="5918200"/>
          <p14:tracePt t="11018" x="4129088" y="5918200"/>
          <p14:tracePt t="11034" x="4098925" y="5918200"/>
          <p14:tracePt t="11042" x="4084638" y="5918200"/>
          <p14:tracePt t="11050" x="4068763" y="5918200"/>
          <p14:tracePt t="11058" x="4054475" y="5934075"/>
          <p14:tracePt t="11065" x="4024313" y="5948363"/>
          <p14:tracePt t="11072" x="3994150" y="5964238"/>
          <p14:tracePt t="11079" x="3963988" y="5964238"/>
          <p14:tracePt t="11088" x="3949700" y="5978525"/>
          <p14:tracePt t="11096" x="3935413" y="5978525"/>
          <p14:tracePt t="11104" x="3905250" y="5978525"/>
          <p14:tracePt t="11111" x="3889375" y="5978525"/>
          <p14:tracePt t="11121" x="3889375" y="5992813"/>
          <p14:tracePt t="11128" x="3860800" y="5992813"/>
          <p14:tracePt t="11144" x="3860800" y="6008688"/>
          <p14:tracePt t="11152" x="3844925" y="6008688"/>
          <p14:tracePt t="11160" x="3830638" y="6008688"/>
          <p14:tracePt t="11168" x="3816350" y="6008688"/>
          <p14:tracePt t="11176" x="3816350" y="6022975"/>
          <p14:tracePt t="11184" x="3786188" y="6022975"/>
          <p14:tracePt t="11192" x="3770313" y="6022975"/>
          <p14:tracePt t="11200" x="3756025" y="6022975"/>
          <p14:tracePt t="11208" x="3741738" y="6022975"/>
          <p14:tracePt t="11216" x="3725863" y="6022975"/>
          <p14:tracePt t="11224" x="3711575" y="6022975"/>
          <p14:tracePt t="11229" x="3681413" y="6022975"/>
          <p14:tracePt t="11238" x="3667125" y="6022975"/>
          <p14:tracePt t="11246" x="3651250" y="6022975"/>
          <p14:tracePt t="11254" x="3636963" y="6022975"/>
          <p14:tracePt t="11270" x="3621088" y="6022975"/>
          <p14:tracePt t="11318" x="3606800" y="6022975"/>
          <p14:tracePt t="11342" x="3592513" y="6022975"/>
          <p14:tracePt t="11374" x="3576638" y="6022975"/>
          <p14:tracePt t="11388" x="3562350" y="6022975"/>
          <p14:tracePt t="11412" x="3548063" y="6008688"/>
          <p14:tracePt t="11420" x="3532188" y="6008688"/>
          <p14:tracePt t="11428" x="3532188" y="5992813"/>
          <p14:tracePt t="11460" x="3517900" y="5992813"/>
          <p14:tracePt t="11610" x="3502025" y="5992813"/>
          <p14:tracePt t="11618" x="3487738" y="5992813"/>
          <p14:tracePt t="11634" x="3443288" y="5992813"/>
          <p14:tracePt t="11642" x="3398838" y="5992813"/>
          <p14:tracePt t="11650" x="3338513" y="5992813"/>
          <p14:tracePt t="11658" x="3279775" y="5992813"/>
          <p14:tracePt t="11665" x="3219450" y="5992813"/>
          <p14:tracePt t="11674" x="3144838" y="5992813"/>
          <p14:tracePt t="11681" x="3100388" y="5992813"/>
          <p14:tracePt t="11688" x="3040063" y="5992813"/>
          <p14:tracePt t="11696" x="3011488" y="5978525"/>
          <p14:tracePt t="11704" x="2965450" y="5964238"/>
          <p14:tracePt t="11712" x="2965450" y="5934075"/>
          <p14:tracePt t="11720" x="2936875" y="5918200"/>
          <p14:tracePt t="11728" x="2906713" y="5903913"/>
          <p14:tracePt t="11736" x="2890838" y="5873750"/>
          <p14:tracePt t="11744" x="2862263" y="5843588"/>
          <p14:tracePt t="11752" x="2862263" y="5829300"/>
          <p14:tracePt t="11760" x="2846388" y="5784850"/>
          <p14:tracePt t="11768" x="2846388" y="5740400"/>
          <p14:tracePt t="11776" x="2846388" y="5694363"/>
          <p14:tracePt t="11784" x="2832100" y="5649913"/>
          <p14:tracePt t="11792" x="2832100" y="5605463"/>
          <p14:tracePt t="11800" x="2832100" y="5546725"/>
          <p14:tracePt t="11808" x="2832100" y="5486400"/>
          <p14:tracePt t="11816" x="2832100" y="5441950"/>
          <p14:tracePt t="11824" x="2832100" y="5381625"/>
          <p14:tracePt t="11832" x="2832100" y="5322888"/>
          <p14:tracePt t="11840" x="2846388" y="5262563"/>
          <p14:tracePt t="11845" x="2862263" y="5187950"/>
          <p14:tracePt t="11854" x="2890838" y="5129213"/>
          <p14:tracePt t="11863" x="2906713" y="5068888"/>
          <p14:tracePt t="11870" x="2921000" y="5024438"/>
          <p14:tracePt t="11877" x="2921000" y="4979988"/>
          <p14:tracePt t="11886" x="2936875" y="4949825"/>
          <p14:tracePt t="11894" x="2951163" y="4889500"/>
          <p14:tracePt t="11903" x="2965450" y="4845050"/>
          <p14:tracePt t="11910" x="2995613" y="4786313"/>
          <p14:tracePt t="11918" x="2995613" y="4740275"/>
          <p14:tracePt t="11926" x="3011488" y="4711700"/>
          <p14:tracePt t="11934" x="3011488" y="4665663"/>
          <p14:tracePt t="11943" x="3025775" y="4637088"/>
          <p14:tracePt t="11950" x="3040063" y="4621213"/>
          <p14:tracePt t="11958" x="3070225" y="4592638"/>
          <p14:tracePt t="11966" x="3070225" y="4562475"/>
          <p14:tracePt t="11974" x="3100388" y="4532313"/>
          <p14:tracePt t="11982" x="3130550" y="4518025"/>
          <p14:tracePt t="11990" x="3144838" y="4502150"/>
          <p14:tracePt t="11995" x="3175000" y="4471988"/>
          <p14:tracePt t="12004" x="3219450" y="4443413"/>
          <p14:tracePt t="12011" x="3249613" y="4427538"/>
          <p14:tracePt t="12020" x="3324225" y="4413250"/>
          <p14:tracePt t="12028" x="3368675" y="4413250"/>
          <p14:tracePt t="12037" x="3413125" y="4413250"/>
          <p14:tracePt t="12044" x="3487738" y="4413250"/>
          <p14:tracePt t="12053" x="3562350" y="4413250"/>
          <p14:tracePt t="12060" x="3651250" y="4413250"/>
          <p14:tracePt t="12068" x="3786188" y="4457700"/>
          <p14:tracePt t="12076" x="3905250" y="4487863"/>
          <p14:tracePt t="12084" x="3994150" y="4532313"/>
          <p14:tracePt t="12092" x="4129088" y="4606925"/>
          <p14:tracePt t="12100" x="4187825" y="4637088"/>
          <p14:tracePt t="12108" x="4248150" y="4665663"/>
          <p14:tracePt t="12116" x="4322763" y="4740275"/>
          <p14:tracePt t="12123" x="4367213" y="4770438"/>
          <p14:tracePt t="12132" x="4397375" y="4800600"/>
          <p14:tracePt t="12140" x="4441825" y="4860925"/>
          <p14:tracePt t="12145" x="4471988" y="4919663"/>
          <p14:tracePt t="12154" x="4500563" y="4964113"/>
          <p14:tracePt t="12162" x="4560888" y="5068888"/>
          <p14:tracePt t="12170" x="4591050" y="5157788"/>
          <p14:tracePt t="12178" x="4621213" y="5218113"/>
          <p14:tracePt t="12186" x="4649788" y="5292725"/>
          <p14:tracePt t="12194" x="4665663" y="5381625"/>
          <p14:tracePt t="12212" x="4665663" y="5486400"/>
          <p14:tracePt t="12218" x="4665663" y="5546725"/>
          <p14:tracePt t="12226" x="4665663" y="5605463"/>
          <p14:tracePt t="12234" x="4665663" y="5649913"/>
          <p14:tracePt t="12242" x="4649788" y="5680075"/>
          <p14:tracePt t="12250" x="4635500" y="5724525"/>
          <p14:tracePt t="12258" x="4605338" y="5768975"/>
          <p14:tracePt t="12266" x="4575175" y="5784850"/>
          <p14:tracePt t="12274" x="4560888" y="5799138"/>
          <p14:tracePt t="12282" x="4530725" y="5815013"/>
          <p14:tracePt t="12290" x="4486275" y="5843588"/>
          <p14:tracePt t="12298" x="4441825" y="5859463"/>
          <p14:tracePt t="12304" x="4411663" y="5859463"/>
          <p14:tracePt t="12311" x="4352925" y="5859463"/>
          <p14:tracePt t="12320" x="4292600" y="5859463"/>
          <p14:tracePt t="12329" x="4217988" y="5859463"/>
          <p14:tracePt t="12337" x="4129088" y="5829300"/>
          <p14:tracePt t="12344" x="4068763" y="5815013"/>
          <p14:tracePt t="12352" x="3994150" y="5784850"/>
          <p14:tracePt t="12360" x="3949700" y="5754688"/>
          <p14:tracePt t="12368" x="3889375" y="5740400"/>
          <p14:tracePt t="12376" x="3844925" y="5710238"/>
          <p14:tracePt t="12384" x="3816350" y="5694363"/>
          <p14:tracePt t="12392" x="3786188" y="5665788"/>
          <p14:tracePt t="12400" x="3741738" y="5649913"/>
          <p14:tracePt t="12408" x="3711575" y="5621338"/>
          <p14:tracePt t="12416" x="3681413" y="5605463"/>
          <p14:tracePt t="12424" x="3667125" y="5575300"/>
          <p14:tracePt t="12432" x="3621088" y="5546725"/>
          <p14:tracePt t="12439" x="3592513" y="5516563"/>
          <p14:tracePt t="12447" x="3562350" y="5472113"/>
          <p14:tracePt t="12454" x="3517900" y="5411788"/>
          <p14:tracePt t="12461" x="3473450" y="5351463"/>
          <p14:tracePt t="12470" x="3427413" y="5292725"/>
          <p14:tracePt t="12478" x="3382963" y="5203825"/>
          <p14:tracePt t="12486" x="3352800" y="5143500"/>
          <p14:tracePt t="12494" x="3308350" y="5038725"/>
          <p14:tracePt t="12502" x="3294063" y="4979988"/>
          <p14:tracePt t="12510" x="3249613" y="4889500"/>
          <p14:tracePt t="12519" x="3249613" y="4830763"/>
          <p14:tracePt t="12526" x="3249613" y="4800600"/>
          <p14:tracePt t="12534" x="3249613" y="4756150"/>
          <p14:tracePt t="12542" x="3263900" y="4695825"/>
          <p14:tracePt t="12550" x="3279775" y="4665663"/>
          <p14:tracePt t="12558" x="3308350" y="4621213"/>
          <p14:tracePt t="12566" x="3338513" y="4606925"/>
          <p14:tracePt t="12574" x="3368675" y="4562475"/>
          <p14:tracePt t="12582" x="3398838" y="4532313"/>
          <p14:tracePt t="12590" x="3427413" y="4487863"/>
          <p14:tracePt t="12598" x="3473450" y="4457700"/>
          <p14:tracePt t="12604" x="3517900" y="4427538"/>
          <p14:tracePt t="12611" x="3548063" y="4413250"/>
          <p14:tracePt t="12620" x="3592513" y="4397375"/>
          <p14:tracePt t="12629" x="3621088" y="4368800"/>
          <p14:tracePt t="12636" x="3636963" y="4368800"/>
          <p14:tracePt t="12643" x="3667125" y="4368800"/>
          <p14:tracePt t="12660" x="3681413" y="4368800"/>
          <p14:tracePt t="12668" x="3695700" y="4368800"/>
          <p14:tracePt t="12676" x="3711575" y="4368800"/>
          <p14:tracePt t="12684" x="3725863" y="4368800"/>
          <p14:tracePt t="12692" x="3741738" y="4368800"/>
          <p14:tracePt t="12700" x="3756025" y="4368800"/>
          <p14:tracePt t="12708" x="3786188" y="4368800"/>
          <p14:tracePt t="12716" x="3800475" y="4397375"/>
          <p14:tracePt t="12723" x="3844925" y="4427538"/>
          <p14:tracePt t="12732" x="3875088" y="4457700"/>
          <p14:tracePt t="12740" x="3919538" y="4518025"/>
          <p14:tracePt t="12747" x="3949700" y="4562475"/>
          <p14:tracePt t="12756" x="3979863" y="4621213"/>
          <p14:tracePt t="12762" x="4038600" y="4711700"/>
          <p14:tracePt t="12770" x="4068763" y="4814888"/>
          <p14:tracePt t="12778" x="4084638" y="4889500"/>
          <p14:tracePt t="12786" x="4113213" y="4979988"/>
          <p14:tracePt t="12793" x="4113213" y="5083175"/>
          <p14:tracePt t="12802" x="4113213" y="5173663"/>
          <p14:tracePt t="12810" x="4113213" y="5278438"/>
          <p14:tracePt t="12818" x="4113213" y="5411788"/>
          <p14:tracePt t="12826" x="4113213" y="5486400"/>
          <p14:tracePt t="12834" x="4113213" y="5591175"/>
          <p14:tracePt t="12842" x="4113213" y="5665788"/>
          <p14:tracePt t="12850" x="4098925" y="5740400"/>
          <p14:tracePt t="12858" x="4084638" y="5799138"/>
          <p14:tracePt t="12866" x="4054475" y="5843588"/>
          <p14:tracePt t="12874" x="4038600" y="5903913"/>
          <p14:tracePt t="12882" x="4024313" y="5964238"/>
          <p14:tracePt t="12890" x="3994150" y="6008688"/>
          <p14:tracePt t="12898" x="3994150" y="6053138"/>
          <p14:tracePt t="12906" x="3979863" y="6083300"/>
          <p14:tracePt t="12911" x="3979863" y="6127750"/>
          <p14:tracePt t="12928" x="3963988" y="6157913"/>
          <p14:tracePt t="12944" x="3963988" y="6172200"/>
          <p14:tracePt t="13126" x="3963988" y="6186488"/>
          <p14:tracePt t="13134" x="3963988" y="6202363"/>
          <p14:tracePt t="13142" x="3979863" y="6216650"/>
          <p14:tracePt t="13166" x="3994150" y="6216650"/>
          <p14:tracePt t="13174" x="3994150" y="6232525"/>
          <p14:tracePt t="13182" x="3994150" y="6246813"/>
          <p14:tracePt t="13198" x="4010025" y="6261100"/>
          <p14:tracePt t="13212" x="4010025" y="6291263"/>
          <p14:tracePt t="13214" x="4024313" y="6307138"/>
          <p14:tracePt t="13220" x="4024313" y="6321425"/>
          <p14:tracePt t="13227" x="4024313" y="6351588"/>
          <p14:tracePt t="13364" x="4010025" y="6351588"/>
          <p14:tracePt t="13386" x="3994150" y="6351588"/>
          <p14:tracePt t="13402" x="3979863" y="6351588"/>
          <p14:tracePt t="13474" x="3963988" y="6351588"/>
          <p14:tracePt t="13482" x="3949700" y="6351588"/>
          <p14:tracePt t="13498" x="3935413" y="6351588"/>
          <p14:tracePt t="13514" x="3919538" y="6351588"/>
          <p14:tracePt t="13522" x="3905250" y="6351588"/>
          <p14:tracePt t="13726" x="3889375" y="6351588"/>
          <p14:tracePt t="14010" x="3875088" y="6335713"/>
          <p14:tracePt t="14050" x="3875088" y="6321425"/>
          <p14:tracePt t="14548" x="3875088" y="6307138"/>
          <p14:tracePt t="14564" x="3875088" y="6291263"/>
          <p14:tracePt t="14618" x="3875088" y="6276975"/>
          <p14:tracePt t="14990" x="3875088" y="6261100"/>
          <p14:tracePt t="16700" x="3875088" y="6246813"/>
          <p14:tracePt t="16720" x="3860800" y="6232525"/>
          <p14:tracePt t="16728" x="3860800" y="6216650"/>
          <p14:tracePt t="16736" x="3844925" y="6216650"/>
          <p14:tracePt t="16742" x="3844925" y="6202363"/>
          <p14:tracePt t="16750" x="3844925" y="6186488"/>
          <p14:tracePt t="16758" x="3830638" y="6172200"/>
          <p14:tracePt t="16894" x="3800475" y="6172200"/>
          <p14:tracePt t="16900" x="3800475" y="6157913"/>
          <p14:tracePt t="16907" x="3786188" y="6157913"/>
          <p14:tracePt t="16924" x="3770313" y="6157913"/>
          <p14:tracePt t="16933" x="3741738" y="6142038"/>
          <p14:tracePt t="16940" x="3725863" y="6142038"/>
          <p14:tracePt t="16948" x="3681413" y="6142038"/>
          <p14:tracePt t="16956" x="3667125" y="6142038"/>
          <p14:tracePt t="16964" x="3621088" y="6142038"/>
          <p14:tracePt t="16972" x="3592513" y="6142038"/>
          <p14:tracePt t="16980" x="3562350" y="6142038"/>
          <p14:tracePt t="16988" x="3532188" y="6142038"/>
          <p14:tracePt t="16996" x="3502025" y="6142038"/>
          <p14:tracePt t="17012" x="3473450" y="6142038"/>
          <p14:tracePt t="17028" x="3457575" y="6142038"/>
          <p14:tracePt t="17036" x="3443288" y="6142038"/>
          <p14:tracePt t="17376" x="3443288" y="6111875"/>
          <p14:tracePt t="17386" x="3473450" y="6083300"/>
          <p14:tracePt t="17394" x="3487738" y="6053138"/>
          <p14:tracePt t="17410" x="3502025" y="6037263"/>
          <p14:tracePt t="17418" x="3532188" y="6022975"/>
          <p14:tracePt t="17425" x="3532188" y="6008688"/>
          <p14:tracePt t="17442" x="3562350" y="5978525"/>
          <p14:tracePt t="17448" x="3576638" y="5964238"/>
          <p14:tracePt t="17465" x="3592513" y="5948363"/>
          <p14:tracePt t="17472" x="3621088" y="5918200"/>
          <p14:tracePt t="17480" x="3636963" y="5903913"/>
          <p14:tracePt t="17488" x="3667125" y="5889625"/>
          <p14:tracePt t="17496" x="3695700" y="5859463"/>
          <p14:tracePt t="17504" x="3725863" y="5843588"/>
          <p14:tracePt t="17512" x="3756025" y="5815013"/>
          <p14:tracePt t="17520" x="3786188" y="5784850"/>
          <p14:tracePt t="17528" x="3844925" y="5768975"/>
          <p14:tracePt t="17536" x="3875088" y="5740400"/>
          <p14:tracePt t="17544" x="3905250" y="5710238"/>
          <p14:tracePt t="17552" x="3935413" y="5680075"/>
          <p14:tracePt t="17558" x="3979863" y="5649913"/>
          <p14:tracePt t="17566" x="4024313" y="5621338"/>
          <p14:tracePt t="17574" x="4068763" y="5605463"/>
          <p14:tracePt t="17582" x="4113213" y="5605463"/>
          <p14:tracePt t="17590" x="4187825" y="5605463"/>
          <p14:tracePt t="17599" x="4232275" y="5591175"/>
          <p14:tracePt t="17606" x="4322763" y="5591175"/>
          <p14:tracePt t="17614" x="4367213" y="5591175"/>
          <p14:tracePt t="17622" x="4471988" y="5591175"/>
          <p14:tracePt t="17631" x="4516438" y="5591175"/>
          <p14:tracePt t="17638" x="4694238" y="5605463"/>
          <p14:tracePt t="17646" x="4754563" y="5621338"/>
          <p14:tracePt t="17654" x="4799013" y="5621338"/>
          <p14:tracePt t="17662" x="4814888" y="5621338"/>
          <p14:tracePt t="17670" x="4829175" y="5621338"/>
          <p14:tracePt t="17676" x="4859338" y="5635625"/>
          <p14:tracePt t="17684" x="4873625" y="5635625"/>
          <p14:tracePt t="17692" x="4903788" y="5635625"/>
          <p14:tracePt t="17700" x="4933950" y="5649913"/>
          <p14:tracePt t="17708" x="4978400" y="5680075"/>
          <p14:tracePt t="17716" x="4992688" y="5680075"/>
          <p14:tracePt t="17724" x="5022850" y="5694363"/>
          <p14:tracePt t="17732" x="5067300" y="5724525"/>
          <p14:tracePt t="17740" x="5097463" y="5740400"/>
          <p14:tracePt t="17749" x="5111750" y="5740400"/>
          <p14:tracePt t="17756" x="5157788" y="5754688"/>
          <p14:tracePt t="17765" x="5172075" y="5768975"/>
          <p14:tracePt t="17772" x="5202238" y="5784850"/>
          <p14:tracePt t="17780" x="5246688" y="5799138"/>
          <p14:tracePt t="17794" x="5276850" y="5799138"/>
          <p14:tracePt t="17802" x="5291138" y="5799138"/>
          <p14:tracePt t="17817" x="5305425" y="5799138"/>
          <p14:tracePt t="17825" x="5335588" y="5799138"/>
          <p14:tracePt t="17834" x="5351463" y="5799138"/>
          <p14:tracePt t="17841" x="5365750" y="5799138"/>
          <p14:tracePt t="17850" x="5380038" y="5799138"/>
          <p14:tracePt t="17857" x="5410200" y="5799138"/>
          <p14:tracePt t="17866" x="5440363" y="5799138"/>
          <p14:tracePt t="17873" x="5470525" y="5799138"/>
          <p14:tracePt t="17882" x="5484813" y="5799138"/>
          <p14:tracePt t="17890" x="5499100" y="5799138"/>
          <p14:tracePt t="17898" x="5545138" y="5799138"/>
          <p14:tracePt t="17906" x="5559425" y="5799138"/>
          <p14:tracePt t="17912" x="5573713" y="5799138"/>
          <p14:tracePt t="17920" x="5603875" y="5799138"/>
          <p14:tracePt t="17928" x="5634038" y="5799138"/>
          <p14:tracePt t="17944" x="5648325" y="5799138"/>
          <p14:tracePt t="17952" x="5664200" y="5799138"/>
          <p14:tracePt t="17968" x="5678488" y="5799138"/>
          <p14:tracePt t="17992" x="5694363" y="5799138"/>
          <p14:tracePt t="18016" x="5708650" y="5799138"/>
          <p14:tracePt t="18074" x="5722938" y="5799138"/>
          <p14:tracePt t="18100" x="5738813" y="5799138"/>
          <p14:tracePt t="18152" x="5753100" y="5799138"/>
          <p14:tracePt t="18157" x="5767388" y="5799138"/>
          <p14:tracePt t="18166" x="5783263" y="5799138"/>
          <p14:tracePt t="18182" x="5797550" y="5799138"/>
          <p14:tracePt t="18198" x="5813425" y="5799138"/>
          <p14:tracePt t="18206" x="5827713" y="5799138"/>
          <p14:tracePt t="18214" x="5842000" y="5799138"/>
          <p14:tracePt t="18222" x="5857875" y="5799138"/>
          <p14:tracePt t="18231" x="5872163" y="5799138"/>
          <p14:tracePt t="18238" x="5888038" y="5799138"/>
          <p14:tracePt t="18246" x="5902325" y="5799138"/>
          <p14:tracePt t="18254" x="5916613" y="5799138"/>
          <p14:tracePt t="18262" x="5932488" y="5799138"/>
          <p14:tracePt t="18284" x="5946775" y="5799138"/>
          <p14:tracePt t="18300" x="5962650" y="5799138"/>
          <p14:tracePt t="18308" x="5976938" y="5784850"/>
          <p14:tracePt t="18323" x="5991225" y="5784850"/>
          <p14:tracePt t="18332" x="6007100" y="5768975"/>
          <p14:tracePt t="18340" x="6021388" y="5768975"/>
          <p14:tracePt t="18372" x="6035675" y="5754688"/>
          <p14:tracePt t="18380" x="6051550" y="5754688"/>
          <p14:tracePt t="18395" x="6065838" y="5754688"/>
          <p14:tracePt t="18402" x="6065838" y="5740400"/>
          <p14:tracePt t="18410" x="6081713" y="5740400"/>
          <p14:tracePt t="18418" x="6081713" y="5724525"/>
          <p14:tracePt t="18426" x="6096000" y="5724525"/>
          <p14:tracePt t="18434" x="6096000" y="5710238"/>
          <p14:tracePt t="18458" x="6110288" y="5694363"/>
          <p14:tracePt t="18466" x="6110288" y="5680075"/>
          <p14:tracePt t="18506" x="6110288" y="5665788"/>
          <p14:tracePt t="18512" x="6110288" y="5649913"/>
          <p14:tracePt t="18520" x="6110288" y="5635625"/>
          <p14:tracePt t="18552" x="6110288" y="5621338"/>
          <p14:tracePt t="18576" x="6110288" y="5605463"/>
          <p14:tracePt t="18600" x="6110288" y="5591175"/>
          <p14:tracePt t="18608" x="6110288" y="5575300"/>
          <p14:tracePt t="18616" x="6110288" y="5561013"/>
          <p14:tracePt t="18624" x="6110288" y="5546725"/>
          <p14:tracePt t="18630" x="6096000" y="5516563"/>
          <p14:tracePt t="18646" x="6096000" y="5486400"/>
          <p14:tracePt t="18654" x="6096000" y="5456238"/>
          <p14:tracePt t="18662" x="6096000" y="5441950"/>
          <p14:tracePt t="18670" x="6081713" y="5411788"/>
          <p14:tracePt t="18679" x="6081713" y="5397500"/>
          <p14:tracePt t="18686" x="6065838" y="5367338"/>
          <p14:tracePt t="18695" x="6051550" y="5322888"/>
          <p14:tracePt t="18702" x="6021388" y="5278438"/>
          <p14:tracePt t="18710" x="6007100" y="5248275"/>
          <p14:tracePt t="18718" x="5991225" y="5187950"/>
          <p14:tracePt t="18726" x="5962650" y="5129213"/>
          <p14:tracePt t="18734" x="5946775" y="5038725"/>
          <p14:tracePt t="18742" x="5932488" y="4979988"/>
          <p14:tracePt t="18748" x="5902325" y="4905375"/>
          <p14:tracePt t="18756" x="5842000" y="4740275"/>
          <p14:tracePt t="18764" x="5813425" y="4665663"/>
          <p14:tracePt t="18771" x="5797550" y="4562475"/>
          <p14:tracePt t="18780" x="5738813" y="4471988"/>
          <p14:tracePt t="18787" x="5708650" y="4413250"/>
          <p14:tracePt t="18796" x="5678488" y="4322763"/>
          <p14:tracePt t="18804" x="5634038" y="4233863"/>
          <p14:tracePt t="18812" x="5603875" y="4159250"/>
          <p14:tracePt t="18820" x="5573713" y="4114800"/>
          <p14:tracePt t="18828" x="5545138" y="4054475"/>
          <p14:tracePt t="18836" x="5484813" y="3965575"/>
          <p14:tracePt t="18844" x="5426075" y="3890963"/>
          <p14:tracePt t="18852" x="5395913" y="3816350"/>
          <p14:tracePt t="18861" x="5321300" y="3727450"/>
          <p14:tracePt t="18866" x="5276850" y="3652838"/>
          <p14:tracePt t="18874" x="5230813" y="3622675"/>
          <p14:tracePt t="18882" x="5186363" y="3548063"/>
          <p14:tracePt t="18889" x="5111750" y="3503613"/>
          <p14:tracePt t="18898" x="5097463" y="3473450"/>
          <p14:tracePt t="18906" x="5053013" y="3414713"/>
          <p14:tracePt t="18914" x="5022850" y="3384550"/>
          <p14:tracePt t="18922" x="4992688" y="3384550"/>
          <p14:tracePt t="18930" x="4948238" y="3354388"/>
          <p14:tracePt t="18946" x="4933950" y="3340100"/>
          <p14:tracePt t="18954" x="4903788" y="3340100"/>
          <p14:tracePt t="18978" x="4873625" y="3340100"/>
          <p14:tracePt t="18992" x="4829175" y="3340100"/>
          <p14:tracePt t="19000" x="4829175" y="3354388"/>
          <p14:tracePt t="19008" x="4799013" y="3368675"/>
          <p14:tracePt t="19016" x="4740275" y="3414713"/>
          <p14:tracePt t="19024" x="4710113" y="3443288"/>
          <p14:tracePt t="19032" x="4679950" y="3503613"/>
          <p14:tracePt t="19040" x="4635500" y="3563938"/>
          <p14:tracePt t="19048" x="4621213" y="3608388"/>
          <p14:tracePt t="19056" x="4591050" y="3667125"/>
          <p14:tracePt t="19064" x="4575175" y="3757613"/>
          <p14:tracePt t="19072" x="4560888" y="3771900"/>
          <p14:tracePt t="19080" x="4546600" y="3816350"/>
          <p14:tracePt t="19088" x="4530725" y="3860800"/>
          <p14:tracePt t="19096" x="4530725" y="3890963"/>
          <p14:tracePt t="19102" x="4530725" y="3921125"/>
          <p14:tracePt t="19110" x="4530725" y="3979863"/>
          <p14:tracePt t="19118" x="4530725" y="3995738"/>
          <p14:tracePt t="19126" x="4530725" y="4040188"/>
          <p14:tracePt t="19134" x="4530725" y="4100513"/>
          <p14:tracePt t="19142" x="4530725" y="4144963"/>
          <p14:tracePt t="19150" x="4530725" y="4159250"/>
          <p14:tracePt t="19158" x="4546600" y="4203700"/>
          <p14:tracePt t="19166" x="4560888" y="4264025"/>
          <p14:tracePt t="19174" x="4575175" y="4322763"/>
          <p14:tracePt t="19182" x="4591050" y="4397375"/>
          <p14:tracePt t="19190" x="4591050" y="4471988"/>
          <p14:tracePt t="19198" x="4605338" y="4532313"/>
          <p14:tracePt t="19207" x="4621213" y="4606925"/>
          <p14:tracePt t="19212" x="4649788" y="4681538"/>
          <p14:tracePt t="19220" x="4694238" y="4786313"/>
          <p14:tracePt t="19228" x="4724400" y="4845050"/>
          <p14:tracePt t="19236" x="4754563" y="4935538"/>
          <p14:tracePt t="19244" x="4768850" y="4964113"/>
          <p14:tracePt t="19252" x="4814888" y="5024438"/>
          <p14:tracePt t="19260" x="4829175" y="5068888"/>
          <p14:tracePt t="19268" x="4843463" y="5113338"/>
          <p14:tracePt t="19276" x="4873625" y="5143500"/>
          <p14:tracePt t="19284" x="4903788" y="5203825"/>
          <p14:tracePt t="19292" x="4918075" y="5218113"/>
          <p14:tracePt t="19300" x="4933950" y="5232400"/>
          <p14:tracePt t="19308" x="4948238" y="5262563"/>
          <p14:tracePt t="19316" x="4962525" y="5292725"/>
          <p14:tracePt t="19324" x="4992688" y="5307013"/>
          <p14:tracePt t="19330" x="5008563" y="5322888"/>
          <p14:tracePt t="19338" x="5037138" y="5337175"/>
          <p14:tracePt t="19346" x="5097463" y="5381625"/>
          <p14:tracePt t="19354" x="5141913" y="5397500"/>
          <p14:tracePt t="19363" x="5202238" y="5426075"/>
          <p14:tracePt t="19370" x="5260975" y="5456238"/>
          <p14:tracePt t="19378" x="5321300" y="5486400"/>
          <p14:tracePt t="19386" x="5380038" y="5500688"/>
          <p14:tracePt t="19395" x="5426075" y="5530850"/>
          <p14:tracePt t="19402" x="5484813" y="5546725"/>
          <p14:tracePt t="19411" x="5545138" y="5561013"/>
          <p14:tracePt t="19418" x="5573713" y="5575300"/>
          <p14:tracePt t="19426" x="5603875" y="5591175"/>
          <p14:tracePt t="19434" x="5664200" y="5591175"/>
          <p14:tracePt t="19442" x="5678488" y="5591175"/>
          <p14:tracePt t="19448" x="5708650" y="5591175"/>
          <p14:tracePt t="19455" x="5738813" y="5591175"/>
          <p14:tracePt t="19464" x="5753100" y="5591175"/>
          <p14:tracePt t="19472" x="5783263" y="5591175"/>
          <p14:tracePt t="19480" x="5813425" y="5575300"/>
          <p14:tracePt t="19488" x="5827713" y="5561013"/>
          <p14:tracePt t="19496" x="5857875" y="5530850"/>
          <p14:tracePt t="19504" x="5872163" y="5500688"/>
          <p14:tracePt t="19512" x="5902325" y="5456238"/>
          <p14:tracePt t="19520" x="5916613" y="5397500"/>
          <p14:tracePt t="19528" x="5916613" y="5337175"/>
          <p14:tracePt t="19536" x="5916613" y="5292725"/>
          <p14:tracePt t="19545" x="5932488" y="5248275"/>
          <p14:tracePt t="19552" x="5932488" y="5187950"/>
          <p14:tracePt t="19561" x="5932488" y="5099050"/>
          <p14:tracePt t="19566" x="5932488" y="5038725"/>
          <p14:tracePt t="19574" x="5932488" y="4964113"/>
          <p14:tracePt t="19582" x="5932488" y="4889500"/>
          <p14:tracePt t="19590" x="5932488" y="4830763"/>
          <p14:tracePt t="19598" x="5916613" y="4770438"/>
          <p14:tracePt t="19605" x="5872163" y="4681538"/>
          <p14:tracePt t="19614" x="5872163" y="4637088"/>
          <p14:tracePt t="19623" x="5857875" y="4532313"/>
          <p14:tracePt t="19630" x="5827713" y="4457700"/>
          <p14:tracePt t="19638" x="5797550" y="4368800"/>
          <p14:tracePt t="19646" x="5767388" y="4278313"/>
          <p14:tracePt t="19654" x="5738813" y="4203700"/>
          <p14:tracePt t="19662" x="5708650" y="4114800"/>
          <p14:tracePt t="19670" x="5664200" y="4054475"/>
          <p14:tracePt t="19678" x="5634038" y="3965575"/>
          <p14:tracePt t="19684" x="5603875" y="3921125"/>
          <p14:tracePt t="19693" x="5573713" y="3860800"/>
          <p14:tracePt t="19700" x="5545138" y="3832225"/>
          <p14:tracePt t="19708" x="5529263" y="3802063"/>
          <p14:tracePt t="19716" x="5499100" y="3771900"/>
          <p14:tracePt t="19724" x="5484813" y="3741738"/>
          <p14:tracePt t="19748" x="5470525" y="3727450"/>
          <p14:tracePt t="19755" x="5454650" y="3727450"/>
          <p14:tracePt t="19773" x="5454650" y="3711575"/>
          <p14:tracePt t="19780" x="5440363" y="3711575"/>
          <p14:tracePt t="19788" x="5426075" y="3711575"/>
          <p14:tracePt t="19818" x="5410200" y="3711575"/>
          <p14:tracePt t="19842" x="5395913" y="3711575"/>
          <p14:tracePt t="19858" x="5380038" y="3711575"/>
          <p14:tracePt t="19890" x="5380038" y="3727450"/>
          <p14:tracePt t="19898" x="5380038" y="3757613"/>
          <p14:tracePt t="19906" x="5380038" y="3802063"/>
          <p14:tracePt t="19914" x="5380038" y="3860800"/>
          <p14:tracePt t="19920" x="5380038" y="3921125"/>
          <p14:tracePt t="19930" x="5410200" y="3979863"/>
          <p14:tracePt t="19936" x="5454650" y="4040188"/>
          <p14:tracePt t="19944" x="5499100" y="4129088"/>
          <p14:tracePt t="19952" x="5559425" y="4219575"/>
          <p14:tracePt t="19960" x="5603875" y="4308475"/>
          <p14:tracePt t="19968" x="5634038" y="4338638"/>
          <p14:tracePt t="19976" x="5664200" y="4397375"/>
          <p14:tracePt t="19984" x="5738813" y="4487863"/>
          <p14:tracePt t="19992" x="5797550" y="4576763"/>
          <p14:tracePt t="20000" x="5827713" y="4665663"/>
          <p14:tracePt t="20008" x="5857875" y="4756150"/>
          <p14:tracePt t="20016" x="5872163" y="4800600"/>
          <p14:tracePt t="20024" x="5888038" y="4845050"/>
          <p14:tracePt t="20032" x="5916613" y="4919663"/>
          <p14:tracePt t="20038" x="5916613" y="4964113"/>
          <p14:tracePt t="20046" x="5932488" y="5008563"/>
          <p14:tracePt t="20054" x="5946775" y="5054600"/>
          <p14:tracePt t="20062" x="5946775" y="5068888"/>
          <p14:tracePt t="20070" x="5962650" y="5099050"/>
          <p14:tracePt t="20078" x="5976938" y="5129213"/>
          <p14:tracePt t="20086" x="5976938" y="5143500"/>
          <p14:tracePt t="20094" x="5976938" y="5187950"/>
          <p14:tracePt t="20102" x="5991225" y="5218113"/>
          <p14:tracePt t="20111" x="5991225" y="5232400"/>
          <p14:tracePt t="20118" x="5991225" y="5262563"/>
          <p14:tracePt t="20126" x="6007100" y="5292725"/>
          <p14:tracePt t="20134" x="6007100" y="5307013"/>
          <p14:tracePt t="20142" x="6021388" y="5351463"/>
          <p14:tracePt t="20150" x="6035675" y="5367338"/>
          <p14:tracePt t="20155" x="6035675" y="5381625"/>
          <p14:tracePt t="20164" x="6035675" y="5426075"/>
          <p14:tracePt t="20171" x="6051550" y="5456238"/>
          <p14:tracePt t="20188" x="6051550" y="5486400"/>
          <p14:tracePt t="20196" x="6051550" y="5530850"/>
          <p14:tracePt t="20205" x="6065838" y="5546725"/>
          <p14:tracePt t="20212" x="6065838" y="5575300"/>
          <p14:tracePt t="20220" x="6065838" y="5591175"/>
          <p14:tracePt t="20228" x="6065838" y="5635625"/>
          <p14:tracePt t="20235" x="6065838" y="5665788"/>
          <p14:tracePt t="20244" x="6065838" y="5680075"/>
          <p14:tracePt t="20251" x="6065838" y="5710238"/>
          <p14:tracePt t="20260" x="6065838" y="5754688"/>
          <p14:tracePt t="20266" x="6065838" y="5768975"/>
          <p14:tracePt t="20274" x="6065838" y="5784850"/>
          <p14:tracePt t="20282" x="6065838" y="5799138"/>
          <p14:tracePt t="20290" x="6065838" y="5815013"/>
          <p14:tracePt t="20298" x="6065838" y="5829300"/>
          <p14:tracePt t="20305" x="6065838" y="5843588"/>
          <p14:tracePt t="20338" x="6065838" y="5859463"/>
          <p14:tracePt t="20370" x="6065838" y="5873750"/>
          <p14:tracePt t="20424" x="6065838" y="5889625"/>
          <p14:tracePt t="20464" x="6051550" y="5903913"/>
          <p14:tracePt t="28830" x="6065838" y="5903913"/>
          <p14:tracePt t="28844" x="6081713" y="5918200"/>
          <p14:tracePt t="28868" x="6096000" y="5918200"/>
          <p14:tracePt t="28916" x="6110288" y="5918200"/>
          <p14:tracePt t="28932" x="6126163" y="5918200"/>
          <p14:tracePt t="28940" x="6156325" y="5918200"/>
          <p14:tracePt t="28947" x="6170613" y="5918200"/>
          <p14:tracePt t="28956" x="6200775" y="5918200"/>
          <p14:tracePt t="28964" x="6245225" y="5934075"/>
          <p14:tracePt t="28970" x="6259513" y="5934075"/>
          <p14:tracePt t="28978" x="6289675" y="5934075"/>
          <p14:tracePt t="28986" x="6319838" y="5934075"/>
          <p14:tracePt t="28994" x="6350000" y="5934075"/>
          <p14:tracePt t="29002" x="6394450" y="5934075"/>
          <p14:tracePt t="29010" x="6424613" y="5934075"/>
          <p14:tracePt t="29018" x="6453188" y="5934075"/>
          <p14:tracePt t="29026" x="6513513" y="5934075"/>
          <p14:tracePt t="29034" x="6543675" y="5934075"/>
          <p14:tracePt t="29042" x="6588125" y="5934075"/>
          <p14:tracePt t="29050" x="6632575" y="5934075"/>
          <p14:tracePt t="29058" x="6662738" y="5934075"/>
          <p14:tracePt t="29066" x="6721475" y="5934075"/>
          <p14:tracePt t="29074" x="6751638" y="5934075"/>
          <p14:tracePt t="29082" x="6781800" y="5934075"/>
          <p14:tracePt t="29090" x="6811963" y="5934075"/>
          <p14:tracePt t="29097" x="6826250" y="5934075"/>
          <p14:tracePt t="29114" x="6870700" y="5934075"/>
          <p14:tracePt t="29120" x="6886575" y="5934075"/>
          <p14:tracePt t="29128" x="6915150" y="5934075"/>
          <p14:tracePt t="29137" x="6945313" y="5918200"/>
          <p14:tracePt t="29144" x="6975475" y="5918200"/>
          <p14:tracePt t="29152" x="7019925" y="5903913"/>
          <p14:tracePt t="29160" x="7064375" y="5903913"/>
          <p14:tracePt t="29168" x="7108825" y="5903913"/>
          <p14:tracePt t="29176" x="7154863" y="5903913"/>
          <p14:tracePt t="29184" x="7199313" y="5903913"/>
          <p14:tracePt t="29197" x="7243763" y="5889625"/>
          <p14:tracePt t="29200" x="7288213" y="5889625"/>
          <p14:tracePt t="29208" x="7348538" y="5873750"/>
          <p14:tracePt t="29216" x="7392988" y="5859463"/>
          <p14:tracePt t="29224" x="7423150" y="5859463"/>
          <p14:tracePt t="29232" x="7437438" y="5843588"/>
          <p14:tracePt t="29240" x="7481888" y="5829300"/>
          <p14:tracePt t="29247" x="7497763" y="5829300"/>
          <p14:tracePt t="29263" x="7512050" y="5829300"/>
          <p14:tracePt t="29270" x="7542213" y="5815013"/>
          <p14:tracePt t="29287" x="7556500" y="5815013"/>
          <p14:tracePt t="29294" x="7570788" y="5815013"/>
          <p14:tracePt t="29310" x="7586663" y="5815013"/>
          <p14:tracePt t="29342" x="7600950" y="5815013"/>
          <p14:tracePt t="29350" x="7616825" y="5815013"/>
          <p14:tracePt t="29390" x="7631113" y="5815013"/>
          <p14:tracePt t="29714" x="7600950" y="5815013"/>
          <p14:tracePt t="29722" x="7570788" y="5815013"/>
          <p14:tracePt t="29730" x="7542213" y="5815013"/>
          <p14:tracePt t="29737" x="7512050" y="5815013"/>
          <p14:tracePt t="29744" x="7467600" y="5815013"/>
          <p14:tracePt t="29753" x="7423150" y="5815013"/>
          <p14:tracePt t="29760" x="7377113" y="5815013"/>
          <p14:tracePt t="29768" x="7332663" y="5815013"/>
          <p14:tracePt t="29776" x="7302500" y="5815013"/>
          <p14:tracePt t="29784" x="7273925" y="5815013"/>
          <p14:tracePt t="29792" x="7229475" y="5815013"/>
          <p14:tracePt t="29800" x="7183438" y="5829300"/>
          <p14:tracePt t="29816" x="7169150" y="5829300"/>
          <p14:tracePt t="29824" x="7154863" y="5829300"/>
          <p14:tracePt t="29950" x="7108825" y="5829300"/>
          <p14:tracePt t="29958" x="7080250" y="5829300"/>
          <p14:tracePt t="29966" x="7019925" y="5829300"/>
          <p14:tracePt t="29974" x="6945313" y="5829300"/>
          <p14:tracePt t="29982" x="6870700" y="5829300"/>
          <p14:tracePt t="29990" x="6765925" y="5829300"/>
          <p14:tracePt t="29997" x="6662738" y="5829300"/>
          <p14:tracePt t="30006" x="6588125" y="5829300"/>
          <p14:tracePt t="30013" x="6527800" y="5829300"/>
          <p14:tracePt t="30022" x="6469063" y="5829300"/>
          <p14:tracePt t="30029" x="6438900" y="5829300"/>
          <p14:tracePt t="30038" x="6408738" y="5829300"/>
          <p14:tracePt t="30043" x="6394450" y="5829300"/>
          <p14:tracePt t="30052" x="6378575" y="5829300"/>
          <p14:tracePt t="30060" x="6364288" y="5829300"/>
          <p14:tracePt t="30076" x="6350000" y="5829300"/>
          <p14:tracePt t="30092" x="6334125" y="5829300"/>
          <p14:tracePt t="30108" x="6319838" y="5829300"/>
          <p14:tracePt t="30410" x="6275388" y="5829300"/>
          <p14:tracePt t="30418" x="6245225" y="5843588"/>
          <p14:tracePt t="30426" x="6215063" y="5859463"/>
          <p14:tracePt t="30434" x="6170613" y="5873750"/>
          <p14:tracePt t="30442" x="6126163" y="5903913"/>
          <p14:tracePt t="30450" x="6065838" y="5934075"/>
          <p14:tracePt t="30458" x="6007100" y="5964238"/>
          <p14:tracePt t="30466" x="5962650" y="5978525"/>
          <p14:tracePt t="30474" x="5902325" y="6008688"/>
          <p14:tracePt t="30482" x="5872163" y="6022975"/>
          <p14:tracePt t="30490" x="5842000" y="6022975"/>
          <p14:tracePt t="30504" x="5827713" y="6022975"/>
          <p14:tracePt t="30512" x="5813425" y="6022975"/>
          <p14:tracePt t="30520" x="5767388" y="6022975"/>
          <p14:tracePt t="30528" x="5738813" y="6022975"/>
          <p14:tracePt t="30536" x="5708650" y="6022975"/>
          <p14:tracePt t="30544" x="5648325" y="6022975"/>
          <p14:tracePt t="30552" x="5603875" y="6022975"/>
          <p14:tracePt t="30560" x="5529263" y="6022975"/>
          <p14:tracePt t="30568" x="5484813" y="6022975"/>
          <p14:tracePt t="30576" x="5410200" y="6022975"/>
          <p14:tracePt t="30584" x="5380038" y="6022975"/>
          <p14:tracePt t="30592" x="5321300" y="6022975"/>
          <p14:tracePt t="30600" x="5276850" y="6008688"/>
          <p14:tracePt t="30608" x="5230813" y="6008688"/>
          <p14:tracePt t="30616" x="5172075" y="6008688"/>
          <p14:tracePt t="30624" x="5127625" y="6008688"/>
          <p14:tracePt t="30632" x="5111750" y="6008688"/>
          <p14:tracePt t="30640" x="5083175" y="6008688"/>
          <p14:tracePt t="30648" x="5067300" y="6008688"/>
          <p14:tracePt t="30656" x="5053013" y="6008688"/>
          <p14:tracePt t="30664" x="5037138" y="5992813"/>
          <p14:tracePt t="30672" x="5022850" y="5978525"/>
          <p14:tracePt t="30688" x="5008563" y="5978525"/>
          <p14:tracePt t="30695" x="4992688" y="5978525"/>
          <p14:tracePt t="30704" x="4978400" y="5964238"/>
          <p14:tracePt t="30712" x="4948238" y="5964238"/>
          <p14:tracePt t="30721" x="4933950" y="5964238"/>
          <p14:tracePt t="30728" x="4903788" y="5948363"/>
          <p14:tracePt t="30736" x="4873625" y="5948363"/>
          <p14:tracePt t="30744" x="4859338" y="5948363"/>
          <p14:tracePt t="30752" x="4814888" y="5934075"/>
          <p14:tracePt t="30760" x="4768850" y="5934075"/>
          <p14:tracePt t="30768" x="4724400" y="5934075"/>
          <p14:tracePt t="30776" x="4679950" y="5903913"/>
          <p14:tracePt t="30784" x="4649788" y="5903913"/>
          <p14:tracePt t="30792" x="4605338" y="5903913"/>
          <p14:tracePt t="30798" x="4575175" y="5873750"/>
          <p14:tracePt t="30806" x="4546600" y="5873750"/>
          <p14:tracePt t="30814" x="4500563" y="5859463"/>
          <p14:tracePt t="30822" x="4471988" y="5859463"/>
          <p14:tracePt t="30829" x="4425950" y="5859463"/>
          <p14:tracePt t="30838" x="4381500" y="5859463"/>
          <p14:tracePt t="30845" x="4367213" y="5859463"/>
          <p14:tracePt t="30854" x="4337050" y="5859463"/>
          <p14:tracePt t="30862" x="4322763" y="5859463"/>
          <p14:tracePt t="30870" x="4292600" y="5859463"/>
          <p14:tracePt t="30878" x="4248150" y="5859463"/>
          <p14:tracePt t="30887" x="4232275" y="5859463"/>
          <p14:tracePt t="30894" x="4187825" y="5859463"/>
          <p14:tracePt t="30903" x="4143375" y="5859463"/>
          <p14:tracePt t="30918" x="4113213" y="5859463"/>
          <p14:tracePt t="30926" x="4084638" y="5859463"/>
          <p14:tracePt t="30942" x="4068763" y="5859463"/>
          <p14:tracePt t="30956" x="4054475" y="5859463"/>
          <p14:tracePt t="30964" x="4038600" y="5859463"/>
          <p14:tracePt t="31130" x="4024313" y="5843588"/>
          <p14:tracePt t="31138" x="4010025" y="5843588"/>
          <p14:tracePt t="31154" x="3994150" y="5843588"/>
          <p14:tracePt t="31161" x="3994150" y="5829300"/>
          <p14:tracePt t="31171" x="3979863" y="5815013"/>
          <p14:tracePt t="31178" x="3963988" y="5815013"/>
          <p14:tracePt t="31344" x="3963988" y="5799138"/>
          <p14:tracePt t="31502" x="3949700" y="5799138"/>
          <p14:tracePt t="31510" x="3935413" y="5799138"/>
          <p14:tracePt t="31518" x="3919538" y="5799138"/>
          <p14:tracePt t="31534" x="3875088" y="5799138"/>
          <p14:tracePt t="31542" x="3860800" y="5799138"/>
          <p14:tracePt t="31550" x="3844925" y="5799138"/>
          <p14:tracePt t="31558" x="3816350" y="5799138"/>
          <p14:tracePt t="31563" x="3800475" y="5799138"/>
          <p14:tracePt t="31572" x="3770313" y="5799138"/>
          <p14:tracePt t="31580" x="3756025" y="5799138"/>
          <p14:tracePt t="31588" x="3725863" y="5799138"/>
          <p14:tracePt t="31596" x="3695700" y="5799138"/>
          <p14:tracePt t="31612" x="3667125" y="5799138"/>
          <p14:tracePt t="31621" x="3651250" y="5799138"/>
          <p14:tracePt t="31628" x="3636963" y="5799138"/>
          <p14:tracePt t="31636" x="3606800" y="5799138"/>
          <p14:tracePt t="31652" x="3576638" y="5799138"/>
          <p14:tracePt t="31660" x="3548063" y="5799138"/>
          <p14:tracePt t="31676" x="3532188" y="5799138"/>
          <p14:tracePt t="31685" x="3517900" y="5799138"/>
          <p14:tracePt t="31692" x="3502025" y="5799138"/>
          <p14:tracePt t="31700" x="3487738" y="5799138"/>
          <p14:tracePt t="31708" x="3457575" y="5799138"/>
          <p14:tracePt t="31713" x="3443288" y="5799138"/>
          <p14:tracePt t="31722" x="3427413" y="5799138"/>
          <p14:tracePt t="31745" x="3413125" y="5799138"/>
          <p14:tracePt t="31761" x="3398838" y="5799138"/>
          <p14:tracePt t="31770" x="3382963" y="5799138"/>
          <p14:tracePt t="32134" x="3398838" y="5799138"/>
          <p14:tracePt t="32142" x="3443288" y="5799138"/>
          <p14:tracePt t="32158" x="3457575" y="5799138"/>
          <p14:tracePt t="32166" x="3487738" y="5799138"/>
          <p14:tracePt t="32180" x="3502025" y="5799138"/>
          <p14:tracePt t="32196" x="3517900" y="5799138"/>
          <p14:tracePt t="32330" x="3517900" y="5784850"/>
          <p14:tracePt t="32354" x="3532188" y="5768975"/>
          <p14:tracePt t="32378" x="3532188" y="5754688"/>
          <p14:tracePt t="32394" x="3532188" y="5740400"/>
          <p14:tracePt t="32410" x="3532188" y="5724525"/>
          <p14:tracePt t="32426" x="3532188" y="5694363"/>
          <p14:tracePt t="32450" x="3532188" y="5680075"/>
          <p14:tracePt t="32458" x="3532188" y="5665788"/>
          <p14:tracePt t="32466" x="3532188" y="5649913"/>
          <p14:tracePt t="32496" x="3532188" y="5635625"/>
          <p14:tracePt t="32504" x="3532188" y="5621338"/>
          <p14:tracePt t="32528" x="3532188" y="5605463"/>
          <p14:tracePt t="32536" x="3532188" y="5591175"/>
          <p14:tracePt t="32544" x="3517900" y="5575300"/>
          <p14:tracePt t="32552" x="3487738" y="5575300"/>
          <p14:tracePt t="32560" x="3487738" y="5546725"/>
          <p14:tracePt t="32568" x="3473450" y="5546725"/>
          <p14:tracePt t="32576" x="3473450" y="5530850"/>
          <p14:tracePt t="32584" x="3443288" y="5530850"/>
          <p14:tracePt t="32592" x="3443288" y="5516563"/>
          <p14:tracePt t="32600" x="3427413" y="5516563"/>
          <p14:tracePt t="32608" x="3427413" y="5500688"/>
          <p14:tracePt t="32616" x="3413125" y="5486400"/>
          <p14:tracePt t="32624" x="3398838" y="5486400"/>
          <p14:tracePt t="32631" x="3398838" y="5472113"/>
          <p14:tracePt t="32638" x="3382963" y="5472113"/>
          <p14:tracePt t="32646" x="3368675" y="5472113"/>
          <p14:tracePt t="32654" x="3352800" y="5456238"/>
          <p14:tracePt t="32661" x="3352800" y="5441950"/>
          <p14:tracePt t="32670" x="3338513" y="5441950"/>
          <p14:tracePt t="32677" x="3324225" y="5441950"/>
          <p14:tracePt t="32686" x="3308350" y="5441950"/>
          <p14:tracePt t="32702" x="3294063" y="5441950"/>
          <p14:tracePt t="32718" x="3279775" y="5441950"/>
          <p14:tracePt t="32734" x="3263900" y="5441950"/>
          <p14:tracePt t="32741" x="3249613" y="5441950"/>
          <p14:tracePt t="32757" x="3219450" y="5441950"/>
          <p14:tracePt t="32766" x="3205163" y="5441950"/>
          <p14:tracePt t="32782" x="3159125" y="5441950"/>
          <p14:tracePt t="32788" x="3144838" y="5441950"/>
          <p14:tracePt t="32796" x="3130550" y="5441950"/>
          <p14:tracePt t="32804" x="3114675" y="5441950"/>
          <p14:tracePt t="32820" x="3084513" y="5441950"/>
          <p14:tracePt t="32828" x="3055938" y="5441950"/>
          <p14:tracePt t="32844" x="3025775" y="5441950"/>
          <p14:tracePt t="32852" x="2995613" y="5456238"/>
          <p14:tracePt t="32860" x="2995613" y="5472113"/>
          <p14:tracePt t="32868" x="2981325" y="5472113"/>
          <p14:tracePt t="32876" x="2951163" y="5472113"/>
          <p14:tracePt t="32892" x="2936875" y="5486400"/>
          <p14:tracePt t="32900" x="2921000" y="5500688"/>
          <p14:tracePt t="32933" x="2921000" y="5516563"/>
          <p14:tracePt t="32946" x="2890838" y="5530850"/>
          <p14:tracePt t="32954" x="2890838" y="5546725"/>
          <p14:tracePt t="32962" x="2890838" y="5561013"/>
          <p14:tracePt t="32970" x="2890838" y="5591175"/>
          <p14:tracePt t="32978" x="2876550" y="5605463"/>
          <p14:tracePt t="32986" x="2862263" y="5621338"/>
          <p14:tracePt t="32994" x="2862263" y="5635625"/>
          <p14:tracePt t="33002" x="2862263" y="5649913"/>
          <p14:tracePt t="33011" x="2862263" y="5665788"/>
          <p14:tracePt t="33018" x="2862263" y="5680075"/>
          <p14:tracePt t="33026" x="2862263" y="5694363"/>
          <p14:tracePt t="33034" x="2862263" y="5710238"/>
          <p14:tracePt t="33042" x="2862263" y="5740400"/>
          <p14:tracePt t="33058" x="2862263" y="5768975"/>
          <p14:tracePt t="33066" x="2862263" y="5784850"/>
          <p14:tracePt t="33074" x="2862263" y="5799138"/>
          <p14:tracePt t="33083" x="2862263" y="5829300"/>
          <p14:tracePt t="33090" x="2876550" y="5829300"/>
          <p14:tracePt t="33096" x="2890838" y="5859463"/>
          <p14:tracePt t="33104" x="2906713" y="5889625"/>
          <p14:tracePt t="33112" x="2921000" y="5903913"/>
          <p14:tracePt t="33120" x="2921000" y="5918200"/>
          <p14:tracePt t="33127" x="2951163" y="5934075"/>
          <p14:tracePt t="33136" x="2965450" y="5964238"/>
          <p14:tracePt t="33143" x="2995613" y="5978525"/>
          <p14:tracePt t="33160" x="3011488" y="5992813"/>
          <p14:tracePt t="33168" x="3025775" y="6022975"/>
          <p14:tracePt t="33175" x="3055938" y="6022975"/>
          <p14:tracePt t="33184" x="3055938" y="6037263"/>
          <p14:tracePt t="33192" x="3070225" y="6037263"/>
          <p14:tracePt t="33210" x="3084513" y="6053138"/>
          <p14:tracePt t="33216" x="3100388" y="6053138"/>
          <p14:tracePt t="33224" x="3114675" y="6053138"/>
          <p14:tracePt t="33232" x="3130550" y="6053138"/>
          <p14:tracePt t="33240" x="3144838" y="6067425"/>
          <p14:tracePt t="33246" x="3175000" y="6067425"/>
          <p14:tracePt t="33254" x="3189288" y="6067425"/>
          <p14:tracePt t="33262" x="3219450" y="6067425"/>
          <p14:tracePt t="33270" x="3263900" y="6067425"/>
          <p14:tracePt t="33278" x="3279775" y="6067425"/>
          <p14:tracePt t="33286" x="3294063" y="6083300"/>
          <p14:tracePt t="33293" x="3308350" y="6083300"/>
          <p14:tracePt t="33302" x="3324225" y="6083300"/>
          <p14:tracePt t="33310" x="3352800" y="6083300"/>
          <p14:tracePt t="33334" x="3382963" y="6083300"/>
          <p14:tracePt t="33350" x="3398838" y="6083300"/>
          <p14:tracePt t="33436" x="3413125" y="6083300"/>
          <p14:tracePt t="33508" x="3427413" y="6067425"/>
          <p14:tracePt t="33524" x="3427413" y="6053138"/>
          <p14:tracePt t="33540" x="3457575" y="6053138"/>
          <p14:tracePt t="33549" x="3487738" y="6037263"/>
          <p14:tracePt t="33554" x="3502025" y="6037263"/>
          <p14:tracePt t="33562" x="3517900" y="6037263"/>
          <p14:tracePt t="33570" x="3532188" y="6037263"/>
          <p14:tracePt t="33578" x="3532188" y="6022975"/>
          <p14:tracePt t="33586" x="3548063" y="6022975"/>
          <p14:tracePt t="33593" x="3548063" y="6008688"/>
          <p14:tracePt t="33602" x="3562350" y="5992813"/>
          <p14:tracePt t="33611" x="3576638" y="5992813"/>
          <p14:tracePt t="33650" x="3576638" y="5978525"/>
          <p14:tracePt t="33727" x="3576638" y="5964238"/>
          <p14:tracePt t="33768" x="3592513" y="5948363"/>
          <p14:tracePt t="33808" x="3592513" y="5934075"/>
          <p14:tracePt t="33870" x="3606800" y="5934075"/>
          <p14:tracePt t="33910" x="3621088" y="5934075"/>
          <p14:tracePt t="33918" x="3636963" y="5934075"/>
          <p14:tracePt t="33934" x="3651250" y="5934075"/>
          <p14:tracePt t="34124" x="3667125" y="5934075"/>
          <p14:tracePt t="34178" x="3681413" y="5934075"/>
          <p14:tracePt t="34290" x="3695700" y="5934075"/>
          <p14:tracePt t="34320" x="3711575" y="5934075"/>
          <p14:tracePt t="34336" x="3725863" y="5934075"/>
          <p14:tracePt t="34376" x="3741738" y="5934075"/>
          <p14:tracePt t="34440" x="3756025" y="5934075"/>
          <p14:tracePt t="39646" x="3830638" y="5964238"/>
          <p14:tracePt t="39650" x="3844925" y="5978525"/>
          <p14:tracePt t="39658" x="3875088" y="5992813"/>
          <p14:tracePt t="39666" x="3919538" y="5992813"/>
          <p14:tracePt t="39674" x="3979863" y="6008688"/>
          <p14:tracePt t="39682" x="4038600" y="6008688"/>
          <p14:tracePt t="39690" x="4098925" y="6022975"/>
          <p14:tracePt t="39698" x="4173538" y="6053138"/>
          <p14:tracePt t="39706" x="4306888" y="6067425"/>
          <p14:tracePt t="39714" x="4425950" y="6067425"/>
          <p14:tracePt t="39721" x="4605338" y="6067425"/>
          <p14:tracePt t="39730" x="4768850" y="6067425"/>
          <p14:tracePt t="39738" x="4948238" y="6067425"/>
          <p14:tracePt t="39746" x="5097463" y="6067425"/>
          <p14:tracePt t="39754" x="5276850" y="6067425"/>
          <p14:tracePt t="39762" x="5440363" y="6067425"/>
          <p14:tracePt t="39770" x="5589588" y="6083300"/>
          <p14:tracePt t="39777" x="5767388" y="6083300"/>
          <p14:tracePt t="39784" x="5902325" y="6083300"/>
          <p14:tracePt t="39793" x="6051550" y="6083300"/>
          <p14:tracePt t="39800" x="6126163" y="6083300"/>
          <p14:tracePt t="39808" x="6215063" y="6083300"/>
          <p14:tracePt t="39816" x="6303963" y="6083300"/>
          <p14:tracePt t="39824" x="6378575" y="6083300"/>
          <p14:tracePt t="39832" x="6424613" y="6097588"/>
          <p14:tracePt t="39840" x="6497638" y="6111875"/>
          <p14:tracePt t="39848" x="6543675" y="6111875"/>
          <p14:tracePt t="39856" x="6588125" y="6111875"/>
          <p14:tracePt t="39864" x="6677025" y="6111875"/>
          <p14:tracePt t="39871" x="6721475" y="6111875"/>
          <p14:tracePt t="39880" x="6781800" y="6111875"/>
          <p14:tracePt t="39888" x="6840538" y="6111875"/>
          <p14:tracePt t="39896" x="6870700" y="6111875"/>
          <p14:tracePt t="39904" x="6945313" y="6111875"/>
          <p14:tracePt t="39912" x="6989763" y="6111875"/>
          <p14:tracePt t="39920" x="7050088" y="6111875"/>
          <p14:tracePt t="39927" x="7080250" y="6111875"/>
          <p14:tracePt t="39933" x="7138988" y="6111875"/>
          <p14:tracePt t="39943" x="7183438" y="6111875"/>
          <p14:tracePt t="39950" x="7213600" y="6111875"/>
          <p14:tracePt t="39958" x="7258050" y="6111875"/>
          <p14:tracePt t="39966" x="7302500" y="6111875"/>
          <p14:tracePt t="39974" x="7348538" y="6111875"/>
          <p14:tracePt t="39982" x="7392988" y="6111875"/>
          <p14:tracePt t="39990" x="7451725" y="6097588"/>
          <p14:tracePt t="39998" x="7512050" y="6097588"/>
          <p14:tracePt t="40006" x="7570788" y="6083300"/>
          <p14:tracePt t="40014" x="7616825" y="6067425"/>
          <p14:tracePt t="40022" x="7661275" y="6053138"/>
          <p14:tracePt t="40030" x="7705725" y="6053138"/>
          <p14:tracePt t="40037" x="7750175" y="6037263"/>
          <p14:tracePt t="40046" x="7780338" y="6022975"/>
          <p14:tracePt t="40054" x="7810500" y="6022975"/>
          <p14:tracePt t="40062" x="7824788" y="6022975"/>
          <p14:tracePt t="40069" x="7839075" y="5992813"/>
          <p14:tracePt t="40148" x="7854950" y="5992813"/>
          <p14:tracePt t="40156" x="7885113" y="5992813"/>
          <p14:tracePt t="40180" x="7913688" y="5992813"/>
          <p14:tracePt t="40188" x="7929563" y="5992813"/>
          <p14:tracePt t="40196" x="7943850" y="5992813"/>
          <p14:tracePt t="40204" x="7974013" y="5992813"/>
          <p14:tracePt t="40212" x="7988300" y="5978525"/>
          <p14:tracePt t="40219" x="8034338" y="5964238"/>
          <p14:tracePt t="40228" x="8078788" y="5964238"/>
          <p14:tracePt t="40234" x="8137525" y="5934075"/>
          <p14:tracePt t="40242" x="8167688" y="5934075"/>
          <p14:tracePt t="40250" x="8212138" y="5934075"/>
          <p14:tracePt t="40258" x="8256588" y="5918200"/>
          <p14:tracePt t="40266" x="8272463" y="5918200"/>
          <p14:tracePt t="40274" x="8316913" y="5903913"/>
          <p14:tracePt t="40282" x="8347075" y="5903913"/>
          <p14:tracePt t="40290" x="8375650" y="5903913"/>
          <p14:tracePt t="40298" x="8405813" y="5889625"/>
          <p14:tracePt t="40306" x="8435975" y="5889625"/>
          <p14:tracePt t="40314" x="8466138" y="5873750"/>
          <p14:tracePt t="40322" x="8466138" y="5859463"/>
          <p14:tracePt t="40330" x="8480425" y="5859463"/>
          <p14:tracePt t="40337" x="8480425" y="5843588"/>
          <p14:tracePt t="40346" x="8480425" y="5829300"/>
          <p14:tracePt t="40354" x="8480425" y="5815013"/>
          <p14:tracePt t="40362" x="8480425" y="5799138"/>
          <p14:tracePt t="40369" x="8480425" y="5784850"/>
          <p14:tracePt t="40378" x="8480425" y="5768975"/>
          <p14:tracePt t="40384" x="8480425" y="5754688"/>
          <p14:tracePt t="40392" x="8480425" y="5740400"/>
          <p14:tracePt t="40399" x="8480425" y="5724525"/>
          <p14:tracePt t="40424" x="8480425" y="5710238"/>
          <p14:tracePt t="40432" x="8480425" y="5694363"/>
          <p14:tracePt t="40740" x="8480425" y="5680075"/>
          <p14:tracePt t="41712" x="8466138" y="5680075"/>
          <p14:tracePt t="41774" x="8450263" y="5680075"/>
          <p14:tracePt t="41846" x="8435975" y="5680075"/>
          <p14:tracePt t="41902" x="8421688" y="5680075"/>
          <p14:tracePt t="41918" x="8405813" y="5680075"/>
          <p14:tracePt t="41932" x="8391525" y="5680075"/>
          <p14:tracePt t="41941" x="8375650" y="5680075"/>
          <p14:tracePt t="41951" x="8361363" y="5680075"/>
          <p14:tracePt t="41972" x="8347075" y="5680075"/>
          <p14:tracePt t="41987" x="8331200" y="5680075"/>
          <p14:tracePt t="42012" x="8316913" y="5680075"/>
          <p14:tracePt t="42020" x="8302625" y="5680075"/>
          <p14:tracePt t="42028" x="8286750" y="5680075"/>
          <p14:tracePt t="42036" x="8272463" y="5680075"/>
          <p14:tracePt t="42044" x="8256588" y="5680075"/>
          <p14:tracePt t="42052" x="8228013" y="5680075"/>
          <p14:tracePt t="42060" x="8212138" y="5680075"/>
          <p14:tracePt t="42068" x="8197850" y="5680075"/>
          <p14:tracePt t="42076" x="8181975" y="5680075"/>
          <p14:tracePt t="42082" x="8167688" y="5680075"/>
          <p14:tracePt t="42091" x="8153400" y="5680075"/>
          <p14:tracePt t="42138" x="8137525" y="5680075"/>
          <p14:tracePt t="42146" x="8123238" y="5680075"/>
          <p14:tracePt t="42162" x="8107363" y="5680075"/>
          <p14:tracePt t="42177" x="8093075" y="5665788"/>
          <p14:tracePt t="42185" x="8078788" y="5649913"/>
          <p14:tracePt t="42202" x="8062913" y="5635625"/>
          <p14:tracePt t="42218" x="8034338" y="5621338"/>
          <p14:tracePt t="42226" x="8034338" y="5605463"/>
          <p14:tracePt t="42248" x="8034338" y="5591175"/>
          <p14:tracePt t="42264" x="8018463" y="5575300"/>
          <p14:tracePt t="42280" x="8018463" y="5561013"/>
          <p14:tracePt t="42295" x="8018463" y="5546725"/>
          <p14:tracePt t="42304" x="8018463" y="5530850"/>
          <p14:tracePt t="42328" x="8018463" y="5500688"/>
          <p14:tracePt t="42336" x="8018463" y="5486400"/>
          <p14:tracePt t="42352" x="8034338" y="5441950"/>
          <p14:tracePt t="42368" x="8034338" y="5411788"/>
          <p14:tracePt t="42376" x="8034338" y="5397500"/>
          <p14:tracePt t="42384" x="8034338" y="5381625"/>
          <p14:tracePt t="42391" x="8034338" y="5351463"/>
          <p14:tracePt t="42398" x="8034338" y="5337175"/>
          <p14:tracePt t="42406" x="8034338" y="5322888"/>
          <p14:tracePt t="42414" x="8034338" y="5278438"/>
          <p14:tracePt t="42422" x="8034338" y="5262563"/>
          <p14:tracePt t="42430" x="8034338" y="5232400"/>
          <p14:tracePt t="42438" x="8034338" y="5218113"/>
          <p14:tracePt t="42453" x="8018463" y="5203825"/>
          <p14:tracePt t="42462" x="8018463" y="5187950"/>
          <p14:tracePt t="42469" x="8004175" y="5187950"/>
          <p14:tracePt t="42478" x="8004175" y="5173663"/>
          <p14:tracePt t="42485" x="8004175" y="5143500"/>
          <p14:tracePt t="42580" x="8004175" y="5129213"/>
          <p14:tracePt t="42596" x="7988300" y="5129213"/>
          <p14:tracePt t="42644" x="7988300" y="5157788"/>
          <p14:tracePt t="42652" x="7988300" y="5203825"/>
          <p14:tracePt t="42660" x="7988300" y="5248275"/>
          <p14:tracePt t="42668" x="7988300" y="5292725"/>
          <p14:tracePt t="42676" x="7988300" y="5337175"/>
          <p14:tracePt t="42684" x="7988300" y="5367338"/>
          <p14:tracePt t="42692" x="7988300" y="5411788"/>
          <p14:tracePt t="42698" x="7988300" y="5441950"/>
          <p14:tracePt t="42706" x="7988300" y="5472113"/>
          <p14:tracePt t="42714" x="7988300" y="5500688"/>
          <p14:tracePt t="42722" x="7988300" y="5530850"/>
          <p14:tracePt t="42730" x="7988300" y="5546725"/>
          <p14:tracePt t="42738" x="7988300" y="5561013"/>
          <p14:tracePt t="42746" x="7988300" y="5575300"/>
          <p14:tracePt t="42936" x="7959725" y="5575300"/>
          <p14:tracePt t="42944" x="7913688" y="5575300"/>
          <p14:tracePt t="42951" x="7854950" y="5561013"/>
          <p14:tracePt t="42959" x="7824788" y="5561013"/>
          <p14:tracePt t="42968" x="7794625" y="5561013"/>
          <p14:tracePt t="42976" x="7780338" y="5561013"/>
          <p14:tracePt t="42984" x="7720013" y="5546725"/>
          <p14:tracePt t="42992" x="7691438" y="5530850"/>
          <p14:tracePt t="42998" x="7661275" y="5530850"/>
          <p14:tracePt t="43006" x="7586663" y="5516563"/>
          <p14:tracePt t="43014" x="7542213" y="5516563"/>
          <p14:tracePt t="43022" x="7497763" y="5500688"/>
          <p14:tracePt t="43030" x="7437438" y="5486400"/>
          <p14:tracePt t="43038" x="7377113" y="5486400"/>
          <p14:tracePt t="43046" x="7332663" y="5472113"/>
          <p14:tracePt t="43054" x="7302500" y="5472113"/>
          <p14:tracePt t="43062" x="7288213" y="5472113"/>
          <p14:tracePt t="43070" x="7273925" y="5472113"/>
          <p14:tracePt t="43182" x="7288213" y="5472113"/>
          <p14:tracePt t="43216" x="7302500" y="5472113"/>
          <p14:tracePt t="43234" x="7318375" y="5472113"/>
          <p14:tracePt t="43252" x="7332663" y="5472113"/>
          <p14:tracePt t="43274" x="7348538" y="5472113"/>
          <p14:tracePt t="43282" x="7362825" y="5472113"/>
          <p14:tracePt t="43306" x="7377113" y="5472113"/>
          <p14:tracePt t="43314" x="7392988" y="5472113"/>
          <p14:tracePt t="43330" x="7407275" y="5472113"/>
          <p14:tracePt t="43362" x="7423150" y="5472113"/>
          <p14:tracePt t="43378" x="7437438" y="5472113"/>
          <p14:tracePt t="43384" x="7451725" y="5472113"/>
          <p14:tracePt t="43392" x="7467600" y="5472113"/>
          <p14:tracePt t="43400" x="7481888" y="5472113"/>
          <p14:tracePt t="43416" x="7497763" y="5472113"/>
          <p14:tracePt t="43432" x="7512050" y="5472113"/>
          <p14:tracePt t="43440" x="7526338" y="5472113"/>
          <p14:tracePt t="43448" x="7542213" y="5472113"/>
          <p14:tracePt t="43456" x="7556500" y="5472113"/>
          <p14:tracePt t="43473" x="7586663" y="5472113"/>
          <p14:tracePt t="43480" x="7600950" y="5472113"/>
          <p14:tracePt t="43488" x="7616825" y="5472113"/>
          <p14:tracePt t="43496" x="7645400" y="5472113"/>
          <p14:tracePt t="43501" x="7661275" y="5486400"/>
          <p14:tracePt t="43510" x="7691438" y="5486400"/>
          <p14:tracePt t="43518" x="7705725" y="5486400"/>
          <p14:tracePt t="43534" x="7720013" y="5486400"/>
          <p14:tracePt t="43542" x="7735888" y="5486400"/>
          <p14:tracePt t="43550" x="7750175" y="5486400"/>
          <p14:tracePt t="43574" x="7766050" y="5486400"/>
          <p14:tracePt t="43581" x="7780338" y="5486400"/>
          <p14:tracePt t="43614" x="7794625" y="5486400"/>
          <p14:tracePt t="43628" x="7810500" y="5486400"/>
          <p14:tracePt t="43636" x="7824788" y="5486400"/>
          <p14:tracePt t="43660" x="7839075" y="5486400"/>
          <p14:tracePt t="43667" x="7869238" y="5486400"/>
          <p14:tracePt t="43684" x="7899400" y="5486400"/>
          <p14:tracePt t="43700" x="7913688" y="5486400"/>
          <p14:tracePt t="43708" x="7943850" y="5486400"/>
          <p14:tracePt t="43730" x="7974013" y="5486400"/>
          <p14:tracePt t="43738" x="7988300" y="5486400"/>
          <p14:tracePt t="43753" x="8004175" y="5486400"/>
          <p14:tracePt t="43762" x="8018463" y="5486400"/>
          <p14:tracePt t="43794" x="8034338" y="5486400"/>
          <p14:tracePt t="43864" x="8034338" y="5500688"/>
          <p14:tracePt t="43880" x="8034338" y="5530850"/>
          <p14:tracePt t="43888" x="8034338" y="5546725"/>
          <p14:tracePt t="43896" x="8018463" y="5575300"/>
          <p14:tracePt t="43903" x="8018463" y="5605463"/>
          <p14:tracePt t="43912" x="8018463" y="5621338"/>
          <p14:tracePt t="43920" x="8004175" y="5649913"/>
          <p14:tracePt t="43928" x="8004175" y="5680075"/>
          <p14:tracePt t="43936" x="8004175" y="5694363"/>
          <p14:tracePt t="43944" x="8004175" y="5724525"/>
          <p14:tracePt t="43952" x="8004175" y="5754688"/>
          <p14:tracePt t="43960" x="8004175" y="5799138"/>
          <p14:tracePt t="43966" x="8004175" y="5829300"/>
          <p14:tracePt t="43974" x="8004175" y="5859463"/>
          <p14:tracePt t="43982" x="8004175" y="5889625"/>
          <p14:tracePt t="43990" x="8004175" y="5934075"/>
          <p14:tracePt t="43997" x="8004175" y="5948363"/>
          <p14:tracePt t="44007" x="8004175" y="5978525"/>
          <p14:tracePt t="44022" x="8004175" y="6008688"/>
          <p14:tracePt t="44046" x="8004175" y="6022975"/>
          <p14:tracePt t="44062" x="8004175" y="6037263"/>
          <p14:tracePt t="44078" x="8004175" y="6053138"/>
          <p14:tracePt t="44086" x="8004175" y="6067425"/>
          <p14:tracePt t="44102" x="8004175" y="6083300"/>
          <p14:tracePt t="44213" x="8004175" y="6053138"/>
          <p14:tracePt t="44222" x="8004175" y="6022975"/>
          <p14:tracePt t="44230" x="8004175" y="6008688"/>
          <p14:tracePt t="44238" x="8004175" y="5964238"/>
          <p14:tracePt t="44246" x="8004175" y="5934075"/>
          <p14:tracePt t="44254" x="8004175" y="5873750"/>
          <p14:tracePt t="44264" x="8004175" y="5815013"/>
          <p14:tracePt t="44273" x="8004175" y="5768975"/>
          <p14:tracePt t="44280" x="8004175" y="5680075"/>
          <p14:tracePt t="44288" x="8004175" y="5635625"/>
          <p14:tracePt t="44296" x="8004175" y="5621338"/>
          <p14:tracePt t="44304" x="8004175" y="5591175"/>
          <p14:tracePt t="44312" x="8004175" y="5575300"/>
          <p14:tracePt t="44320" x="8004175" y="5561013"/>
          <p14:tracePt t="44326" x="8004175" y="5546725"/>
          <p14:tracePt t="44440" x="8034338" y="5546725"/>
          <p14:tracePt t="44446" x="8048625" y="5546725"/>
          <p14:tracePt t="44454" x="8078788" y="5546725"/>
          <p14:tracePt t="44462" x="8093075" y="5546725"/>
          <p14:tracePt t="44470" x="8123238" y="5546725"/>
          <p14:tracePt t="44478" x="8153400" y="5546725"/>
          <p14:tracePt t="44494" x="8181975" y="5546725"/>
          <p14:tracePt t="44502" x="8197850" y="5546725"/>
          <p14:tracePt t="44510" x="8212138" y="5546725"/>
          <p14:tracePt t="44526" x="8242300" y="5530850"/>
          <p14:tracePt t="44536" x="8272463" y="5516563"/>
          <p14:tracePt t="44552" x="8302625" y="5516563"/>
          <p14:tracePt t="44558" x="8316913" y="5516563"/>
          <p14:tracePt t="44566" x="8331200" y="5516563"/>
          <p14:tracePt t="44573" x="8361363" y="5500688"/>
          <p14:tracePt t="44581" x="8391525" y="5500688"/>
          <p14:tracePt t="44590" x="8405813" y="5486400"/>
          <p14:tracePt t="44597" x="8435975" y="5486400"/>
          <p14:tracePt t="44606" x="8450263" y="5486400"/>
          <p14:tracePt t="44614" x="8466138" y="5486400"/>
          <p14:tracePt t="44622" x="8480425" y="5486400"/>
          <p14:tracePt t="44638" x="8496300" y="5486400"/>
          <p14:tracePt t="44646" x="8510588" y="5486400"/>
          <p14:tracePt t="44653" x="8524875" y="5486400"/>
          <p14:tracePt t="44670" x="8555038" y="5486400"/>
          <p14:tracePt t="44676" x="8570913" y="5486400"/>
          <p14:tracePt t="44684" x="8585200" y="5486400"/>
          <p14:tracePt t="44692" x="8615363" y="5486400"/>
          <p14:tracePt t="44708" x="8629650" y="5486400"/>
          <p14:tracePt t="44715" x="8643938" y="5486400"/>
          <p14:tracePt t="44724" x="8659813" y="5486400"/>
          <p14:tracePt t="44740" x="8674100" y="5486400"/>
          <p14:tracePt t="44747" x="8689975" y="5486400"/>
          <p14:tracePt t="44756" x="8704263" y="5486400"/>
          <p14:tracePt t="44780" x="8718550" y="5486400"/>
          <p14:tracePt t="44826" x="8734425" y="5486400"/>
          <p14:tracePt t="44866" x="8748713" y="5486400"/>
          <p14:tracePt t="44874" x="8764588" y="5486400"/>
          <p14:tracePt t="44882" x="8778875" y="5486400"/>
          <p14:tracePt t="44906" x="8793163" y="5486400"/>
          <p14:tracePt t="44920" x="8809038" y="5486400"/>
          <p14:tracePt t="45199" x="8809038" y="5472113"/>
          <p14:tracePt t="45214" x="8793163" y="5472113"/>
          <p14:tracePt t="45288" x="8778875" y="5472113"/>
          <p14:tracePt t="45310" x="8764588" y="5472113"/>
          <p14:tracePt t="45334" x="8748713" y="5472113"/>
          <p14:tracePt t="45484" x="8734425" y="5472113"/>
          <p14:tracePt t="45516" x="8718550" y="5472113"/>
          <p14:tracePt t="45554" x="8704263" y="5472113"/>
          <p14:tracePt t="45570" x="8689975" y="5472113"/>
          <p14:tracePt t="45586" x="8674100" y="5472113"/>
          <p14:tracePt t="45618" x="8659813" y="5472113"/>
          <p14:tracePt t="45626" x="8643938" y="5472113"/>
          <p14:tracePt t="45640" x="8629650" y="5472113"/>
          <p14:tracePt t="45655" x="8615363" y="5472113"/>
          <p14:tracePt t="45671" x="8599488" y="5472113"/>
          <p14:tracePt t="45728" x="8585200" y="5472113"/>
          <p14:tracePt t="45744" x="8570913" y="5472113"/>
          <p14:tracePt t="45782" x="8555038" y="5472113"/>
          <p14:tracePt t="45830" x="8540750" y="5472113"/>
          <p14:tracePt t="45854" x="8524875" y="5472113"/>
          <p14:tracePt t="45908" x="8510588" y="5472113"/>
          <p14:tracePt t="45940" x="8496300" y="5472113"/>
          <p14:tracePt t="46084" x="8480425" y="5472113"/>
          <p14:tracePt t="46122" x="8466138" y="5472113"/>
          <p14:tracePt t="46164" x="8450263" y="5472113"/>
          <p14:tracePt t="47538" x="8466138" y="5472113"/>
          <p14:tracePt t="47554" x="8480425" y="5472113"/>
          <p14:tracePt t="47576" x="8496300" y="5472113"/>
          <p14:tracePt t="47600" x="8510588" y="5472113"/>
          <p14:tracePt t="47632" x="8524875" y="5472113"/>
          <p14:tracePt t="47656" x="8540750" y="5472113"/>
          <p14:tracePt t="47686" x="8555038" y="5472113"/>
          <p14:tracePt t="47710" x="8555038" y="5486400"/>
          <p14:tracePt t="47718" x="8555038" y="5500688"/>
          <p14:tracePt t="47726" x="8570913" y="5500688"/>
          <p14:tracePt t="47734" x="8570913" y="5516563"/>
          <p14:tracePt t="47742" x="8570913" y="5530850"/>
          <p14:tracePt t="47750" x="8585200" y="5546725"/>
          <p14:tracePt t="47758" x="8585200" y="5561013"/>
          <p14:tracePt t="47766" x="8599488" y="5575300"/>
          <p14:tracePt t="47774" x="8599488" y="5591175"/>
          <p14:tracePt t="47782" x="8615363" y="5591175"/>
          <p14:tracePt t="47790" x="8629650" y="5605463"/>
          <p14:tracePt t="47797" x="8643938" y="5621338"/>
          <p14:tracePt t="47812" x="8643938" y="5635625"/>
          <p14:tracePt t="47836" x="8659813" y="5635625"/>
          <p14:tracePt t="47844" x="8674100" y="5649913"/>
          <p14:tracePt t="47853" x="8674100" y="5665788"/>
          <p14:tracePt t="47860" x="8689975" y="5665788"/>
          <p14:tracePt t="47868" x="8704263" y="5680075"/>
          <p14:tracePt t="47876" x="8704263" y="5694363"/>
          <p14:tracePt t="47892" x="8704263" y="5710238"/>
          <p14:tracePt t="47900" x="8704263" y="5724525"/>
          <p14:tracePt t="47907" x="8718550" y="5724525"/>
          <p14:tracePt t="47916" x="8718550" y="5740400"/>
          <p14:tracePt t="47930" x="8718550" y="5754688"/>
          <p14:tracePt t="47938" x="8718550" y="5768975"/>
          <p14:tracePt t="47954" x="8718550" y="5784850"/>
          <p14:tracePt t="47978" x="8718550" y="5799138"/>
          <p14:tracePt t="47994" x="8718550" y="5815013"/>
          <p14:tracePt t="50392" x="8718550" y="5799138"/>
          <p14:tracePt t="50400" x="8734425" y="5799138"/>
          <p14:tracePt t="50408" x="8748713" y="5754688"/>
          <p14:tracePt t="50416" x="8764588" y="5724525"/>
          <p14:tracePt t="50432" x="8764588" y="5694363"/>
          <p14:tracePt t="50448" x="8764588" y="5665788"/>
          <p14:tracePt t="50463" x="8764588" y="5649913"/>
          <p14:tracePt t="50479" x="8764588" y="5635625"/>
          <p14:tracePt t="50581" x="8764588" y="5665788"/>
          <p14:tracePt t="50590" x="8764588" y="5680075"/>
          <p14:tracePt t="50598" x="8764588" y="5694363"/>
          <p14:tracePt t="50606" x="8764588" y="5710238"/>
          <p14:tracePt t="50628" x="8748713" y="5710238"/>
          <p14:tracePt t="50636" x="8718550" y="5710238"/>
          <p14:tracePt t="50644" x="8689975" y="5710238"/>
          <p14:tracePt t="50652" x="8599488" y="5665788"/>
          <p14:tracePt t="50660" x="8510588" y="5575300"/>
          <p14:tracePt t="50668" x="8391525" y="5456238"/>
          <p14:tracePt t="50676" x="8256588" y="5292725"/>
          <p14:tracePt t="50685" x="8137525" y="5129213"/>
          <p14:tracePt t="50692" x="7988300" y="4949825"/>
          <p14:tracePt t="50701" x="7885113" y="4770438"/>
          <p14:tracePt t="50707" x="7810500" y="4606925"/>
          <p14:tracePt t="50715" x="7750175" y="4427538"/>
          <p14:tracePt t="50724" x="7735888" y="4294188"/>
          <p14:tracePt t="50732" x="7735888" y="4219575"/>
          <p14:tracePt t="50738" x="7735888" y="4144963"/>
          <p14:tracePt t="50745" x="7735888" y="4040188"/>
          <p14:tracePt t="50754" x="7766050" y="3979863"/>
          <p14:tracePt t="50761" x="7794625" y="3921125"/>
          <p14:tracePt t="50770" x="7854950" y="3846513"/>
          <p14:tracePt t="50778" x="7929563" y="3786188"/>
          <p14:tracePt t="50786" x="7988300" y="3757613"/>
          <p14:tracePt t="50793" x="8048625" y="3697288"/>
          <p14:tracePt t="50802" x="8137525" y="3667125"/>
          <p14:tracePt t="50810" x="8197850" y="3636963"/>
          <p14:tracePt t="50818" x="8286750" y="3608388"/>
          <p14:tracePt t="50826" x="8391525" y="3592513"/>
          <p14:tracePt t="50835" x="8466138" y="3578225"/>
          <p14:tracePt t="50842" x="8540750" y="3578225"/>
          <p14:tracePt t="50850" x="8629650" y="3578225"/>
          <p14:tracePt t="50856" x="8674100" y="3578225"/>
          <p14:tracePt t="50864" x="8748713" y="3578225"/>
          <p14:tracePt t="50872" x="8853488" y="3578225"/>
          <p14:tracePt t="50880" x="8958263" y="3608388"/>
          <p14:tracePt t="50888" x="9077325" y="3652838"/>
          <p14:tracePt t="50895" x="9180513" y="3683000"/>
          <p14:tracePt t="50904" x="9285288" y="3741738"/>
          <p14:tracePt t="50911" x="9404350" y="3786188"/>
          <p14:tracePt t="50920" x="9509125" y="3846513"/>
          <p14:tracePt t="50928" x="9598025" y="3906838"/>
          <p14:tracePt t="50936" x="9702800" y="3979863"/>
          <p14:tracePt t="50944" x="9821863" y="4070350"/>
          <p14:tracePt t="50952" x="9896475" y="4159250"/>
          <p14:tracePt t="50960" x="9985375" y="4233863"/>
          <p14:tracePt t="50968" x="10045700" y="4338638"/>
          <p14:tracePt t="50974" x="10090150" y="4427538"/>
          <p14:tracePt t="50981" x="10150475" y="4518025"/>
          <p14:tracePt t="50990" x="10180638" y="4606925"/>
          <p14:tracePt t="50998" x="10180638" y="4681538"/>
          <p14:tracePt t="51006" x="10209213" y="4756150"/>
          <p14:tracePt t="51014" x="10209213" y="4830763"/>
          <p14:tracePt t="51022" x="10209213" y="4919663"/>
          <p14:tracePt t="51030" x="10209213" y="4994275"/>
          <p14:tracePt t="51038" x="10209213" y="5054600"/>
          <p14:tracePt t="51046" x="10209213" y="5099050"/>
          <p14:tracePt t="51054" x="10180638" y="5187950"/>
          <p14:tracePt t="51061" x="10134600" y="5292725"/>
          <p14:tracePt t="51070" x="10120313" y="5351463"/>
          <p14:tracePt t="51078" x="10090150" y="5411788"/>
          <p14:tracePt t="51086" x="10075863" y="5456238"/>
          <p14:tracePt t="51092" x="10045700" y="5516563"/>
          <p14:tracePt t="51100" x="10015538" y="5561013"/>
          <p14:tracePt t="51108" x="9985375" y="5591175"/>
          <p14:tracePt t="51116" x="9956800" y="5621338"/>
          <p14:tracePt t="51124" x="9926638" y="5649913"/>
          <p14:tracePt t="51132" x="9926638" y="5665788"/>
          <p14:tracePt t="51140" x="9896475" y="5665788"/>
          <p14:tracePt t="51148" x="9866313" y="5680075"/>
          <p14:tracePt t="51156" x="9852025" y="5680075"/>
          <p14:tracePt t="51164" x="9837738" y="5680075"/>
          <p14:tracePt t="51172" x="9807575" y="5694363"/>
          <p14:tracePt t="51180" x="9777413" y="5694363"/>
          <p14:tracePt t="51195" x="9732963" y="5694363"/>
          <p14:tracePt t="51204" x="9702800" y="5694363"/>
          <p14:tracePt t="51210" x="9688513" y="5694363"/>
          <p14:tracePt t="51218" x="9628188" y="5694363"/>
          <p14:tracePt t="51226" x="9598025" y="5694363"/>
          <p14:tracePt t="51235" x="9583738" y="5694363"/>
          <p14:tracePt t="51242" x="9523413" y="5694363"/>
          <p14:tracePt t="51251" x="9478963" y="5665788"/>
          <p14:tracePt t="51258" x="9434513" y="5635625"/>
          <p14:tracePt t="51267" x="9375775" y="5575300"/>
          <p14:tracePt t="51274" x="9285288" y="5500688"/>
          <p14:tracePt t="51282" x="9210675" y="5381625"/>
          <p14:tracePt t="51290" x="9136063" y="5278438"/>
          <p14:tracePt t="51298" x="9061450" y="5157788"/>
          <p14:tracePt t="51306" x="9017000" y="5054600"/>
          <p14:tracePt t="51314" x="8986838" y="4964113"/>
          <p14:tracePt t="51322" x="8958263" y="4860925"/>
          <p14:tracePt t="51327" x="8928100" y="4800600"/>
          <p14:tracePt t="51336" x="8928100" y="4725988"/>
          <p14:tracePt t="51344" x="8928100" y="4665663"/>
          <p14:tracePt t="51352" x="8928100" y="4621213"/>
          <p14:tracePt t="51360" x="8928100" y="4576763"/>
          <p14:tracePt t="51368" x="8928100" y="4518025"/>
          <p14:tracePt t="51376" x="8928100" y="4471988"/>
          <p14:tracePt t="51384" x="8972550" y="4413250"/>
          <p14:tracePt t="51392" x="9002713" y="4352925"/>
          <p14:tracePt t="51401" x="9032875" y="4294188"/>
          <p14:tracePt t="51408" x="9091613" y="4249738"/>
          <p14:tracePt t="51417" x="9121775" y="4189413"/>
          <p14:tracePt t="51424" x="9151938" y="4159250"/>
          <p14:tracePt t="51433" x="9196388" y="4114800"/>
          <p14:tracePt t="51440" x="9226550" y="4084638"/>
          <p14:tracePt t="51446" x="9240838" y="4070350"/>
          <p14:tracePt t="51454" x="9271000" y="4054475"/>
          <p14:tracePt t="51461" x="9301163" y="4040188"/>
          <p14:tracePt t="51470" x="9329738" y="4040188"/>
          <p14:tracePt t="51477" x="9345613" y="4025900"/>
          <p14:tracePt t="51486" x="9359900" y="4025900"/>
          <p14:tracePt t="51494" x="9375775" y="4025900"/>
          <p14:tracePt t="51502" x="9390063" y="4025900"/>
          <p14:tracePt t="51511" x="9420225" y="4025900"/>
          <p14:tracePt t="51520" x="9448800" y="4054475"/>
          <p14:tracePt t="51527" x="9464675" y="4070350"/>
          <p14:tracePt t="51536" x="9494838" y="4114800"/>
          <p14:tracePt t="51544" x="9523413" y="4175125"/>
          <p14:tracePt t="51552" x="9539288" y="4219575"/>
          <p14:tracePt t="51558" x="9569450" y="4294188"/>
          <p14:tracePt t="51566" x="9583738" y="4352925"/>
          <p14:tracePt t="51574" x="9598025" y="4397375"/>
          <p14:tracePt t="51582" x="9598025" y="4443413"/>
          <p14:tracePt t="51589" x="9613900" y="4502150"/>
          <p14:tracePt t="51598" x="9644063" y="4592638"/>
          <p14:tracePt t="51606" x="9658350" y="4637088"/>
          <p14:tracePt t="51614" x="9672638" y="4756150"/>
          <p14:tracePt t="51622" x="9672638" y="4800600"/>
          <p14:tracePt t="51629" x="9672638" y="4845050"/>
          <p14:tracePt t="51638" x="9688513" y="4889500"/>
          <p14:tracePt t="51645" x="9702800" y="4919663"/>
          <p14:tracePt t="51654" x="9717088" y="4964113"/>
          <p14:tracePt t="51661" x="9717088" y="5024438"/>
          <p14:tracePt t="51670" x="9717088" y="5068888"/>
          <p14:tracePt t="51676" x="9747250" y="5099050"/>
          <p14:tracePt t="51684" x="9747250" y="5143500"/>
          <p14:tracePt t="51691" x="9747250" y="5187950"/>
          <p14:tracePt t="51700" x="9763125" y="5218113"/>
          <p14:tracePt t="51708" x="9777413" y="5248275"/>
          <p14:tracePt t="51716" x="9777413" y="5278438"/>
          <p14:tracePt t="51724" x="9777413" y="5292725"/>
          <p14:tracePt t="51733" x="9777413" y="5322888"/>
          <p14:tracePt t="51740" x="9791700" y="5351463"/>
          <p14:tracePt t="51748" x="9791700" y="5367338"/>
          <p14:tracePt t="51756" x="9807575" y="5397500"/>
          <p14:tracePt t="51764" x="9807575" y="5411788"/>
          <p14:tracePt t="51771" x="9807575" y="5426075"/>
          <p14:tracePt t="51780" x="9807575" y="5472113"/>
          <p14:tracePt t="51788" x="9807575" y="5486400"/>
          <p14:tracePt t="51794" x="9807575" y="5500688"/>
          <p14:tracePt t="51802" x="9821863" y="5546725"/>
          <p14:tracePt t="51818" x="9821863" y="5575300"/>
          <p14:tracePt t="51826" x="9821863" y="5591175"/>
          <p14:tracePt t="51834" x="9821863" y="5605463"/>
          <p14:tracePt t="51841" x="9821863" y="5635625"/>
          <p14:tracePt t="51858" x="9821863" y="5665788"/>
          <p14:tracePt t="51866" x="9821863" y="5680075"/>
          <p14:tracePt t="51874" x="9837738" y="5680075"/>
          <p14:tracePt t="51882" x="9837738" y="5710238"/>
          <p14:tracePt t="51890" x="9837738" y="5724525"/>
          <p14:tracePt t="51920" x="9837738" y="5740400"/>
          <p14:tracePt t="51927" x="9837738" y="5754688"/>
          <p14:tracePt t="56852" x="9732963" y="5815013"/>
          <p14:tracePt t="56854" x="9732963" y="5829300"/>
          <p14:tracePt t="56862" x="9658350" y="5873750"/>
          <p14:tracePt t="56868" x="9523413" y="5948363"/>
          <p14:tracePt t="56876" x="9390063" y="6008688"/>
          <p14:tracePt t="56884" x="9226550" y="6111875"/>
          <p14:tracePt t="56892" x="9032875" y="6186488"/>
          <p14:tracePt t="56900" x="8839200" y="6276975"/>
          <p14:tracePt t="56908" x="8570913" y="6291263"/>
          <p14:tracePt t="56916" x="8361363" y="6380163"/>
          <p14:tracePt t="56923" x="8107363" y="6454775"/>
          <p14:tracePt t="56932" x="7885113" y="6545263"/>
          <p14:tracePt t="56939" x="7645400" y="6604000"/>
          <p14:tracePt t="56948" x="7423150" y="6664325"/>
          <p14:tracePt t="56956" x="7169150" y="6708775"/>
          <p14:tracePt t="56964" x="6975475" y="6753225"/>
          <p14:tracePt t="56971" x="6751638" y="6769100"/>
          <p14:tracePt t="56981" x="6572250" y="6813550"/>
          <p14:tracePt t="56988" x="6394450" y="6843713"/>
          <p14:tracePt t="57673"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37171"/>
            <a:ext cx="10018713" cy="720213"/>
          </a:xfrm>
        </p:spPr>
        <p:txBody>
          <a:bodyPr/>
          <a:lstStyle/>
          <a:p>
            <a:r>
              <a:rPr lang="en-US" dirty="0"/>
              <a:t>Feature Extraction</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484310" y="1068736"/>
            <a:ext cx="10018713" cy="236710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200" dirty="0"/>
              <a:t>Shapes Features Extraction</a:t>
            </a:r>
          </a:p>
          <a:p>
            <a:pPr lvl="1"/>
            <a:r>
              <a:rPr lang="en-US" sz="1800" dirty="0"/>
              <a:t>Feature vector made up of HoG descriptor and (area of shape / area of minimum enclosing circle)</a:t>
            </a:r>
          </a:p>
          <a:p>
            <a:r>
              <a:rPr lang="en-US" sz="2200" dirty="0"/>
              <a:t>Arrows Feature Extraction</a:t>
            </a:r>
          </a:p>
          <a:p>
            <a:pPr lvl="1"/>
            <a:r>
              <a:rPr lang="en-US" sz="1800" dirty="0"/>
              <a:t>Interested in extracting an </a:t>
            </a:r>
            <a:r>
              <a:rPr lang="en-CA" sz="1800" dirty="0"/>
              <a:t>approximation of the coordinate of the head of the arrow and an approximation of the coordinate of the tail of the arrow</a:t>
            </a:r>
            <a:endParaRPr lang="en-US" sz="1800" dirty="0"/>
          </a:p>
          <a:p>
            <a:pPr marL="457200" lvl="1" indent="0">
              <a:buNone/>
            </a:pPr>
            <a:endParaRPr lang="en-US" sz="1800" dirty="0"/>
          </a:p>
        </p:txBody>
      </p:sp>
      <p:sp>
        <p:nvSpPr>
          <p:cNvPr id="19" name="TextBox 18">
            <a:extLst>
              <a:ext uri="{FF2B5EF4-FFF2-40B4-BE49-F238E27FC236}">
                <a16:creationId xmlns:a16="http://schemas.microsoft.com/office/drawing/2014/main" id="{3B9DF2FE-1A53-4074-874A-6E93AD2F32E5}"/>
              </a:ext>
            </a:extLst>
          </p:cNvPr>
          <p:cNvSpPr txBox="1"/>
          <p:nvPr/>
        </p:nvSpPr>
        <p:spPr>
          <a:xfrm>
            <a:off x="3255500" y="6168543"/>
            <a:ext cx="2061590" cy="369332"/>
          </a:xfrm>
          <a:prstGeom prst="rect">
            <a:avLst/>
          </a:prstGeom>
          <a:noFill/>
        </p:spPr>
        <p:txBody>
          <a:bodyPr wrap="none" rtlCol="0">
            <a:spAutoFit/>
          </a:bodyPr>
          <a:lstStyle/>
          <a:p>
            <a:r>
              <a:rPr lang="en-US" dirty="0"/>
              <a:t>Min Enclosing Circle</a:t>
            </a:r>
          </a:p>
        </p:txBody>
      </p:sp>
      <p:sp>
        <p:nvSpPr>
          <p:cNvPr id="20" name="TextBox 19">
            <a:extLst>
              <a:ext uri="{FF2B5EF4-FFF2-40B4-BE49-F238E27FC236}">
                <a16:creationId xmlns:a16="http://schemas.microsoft.com/office/drawing/2014/main" id="{817E95BC-7FD3-4CE2-9A79-F2A19CD1AB59}"/>
              </a:ext>
            </a:extLst>
          </p:cNvPr>
          <p:cNvSpPr txBox="1"/>
          <p:nvPr/>
        </p:nvSpPr>
        <p:spPr>
          <a:xfrm>
            <a:off x="7873354" y="6375433"/>
            <a:ext cx="1708353" cy="369332"/>
          </a:xfrm>
          <a:prstGeom prst="rect">
            <a:avLst/>
          </a:prstGeom>
          <a:noFill/>
        </p:spPr>
        <p:txBody>
          <a:bodyPr wrap="none" rtlCol="0">
            <a:spAutoFit/>
          </a:bodyPr>
          <a:lstStyle/>
          <a:p>
            <a:r>
              <a:rPr lang="en-US" dirty="0"/>
              <a:t>Arrows Features</a:t>
            </a:r>
          </a:p>
        </p:txBody>
      </p:sp>
      <p:pic>
        <p:nvPicPr>
          <p:cNvPr id="4" name="Picture 3" descr="Shape&#10;&#10;Description automatically generated">
            <a:extLst>
              <a:ext uri="{FF2B5EF4-FFF2-40B4-BE49-F238E27FC236}">
                <a16:creationId xmlns:a16="http://schemas.microsoft.com/office/drawing/2014/main" id="{4FED3FF3-48A1-4588-A73C-B43783D99636}"/>
              </a:ext>
            </a:extLst>
          </p:cNvPr>
          <p:cNvPicPr>
            <a:picLocks noChangeAspect="1"/>
          </p:cNvPicPr>
          <p:nvPr/>
        </p:nvPicPr>
        <p:blipFill>
          <a:blip r:embed="rId5"/>
          <a:stretch>
            <a:fillRect/>
          </a:stretch>
        </p:blipFill>
        <p:spPr>
          <a:xfrm>
            <a:off x="1992806" y="3097167"/>
            <a:ext cx="4200849" cy="3071376"/>
          </a:xfrm>
          <a:prstGeom prst="rect">
            <a:avLst/>
          </a:prstGeom>
        </p:spPr>
      </p:pic>
      <p:pic>
        <p:nvPicPr>
          <p:cNvPr id="8" name="Picture 7" descr="A screenshot of a computer screen&#10;&#10;Description automatically generated with medium confidence">
            <a:extLst>
              <a:ext uri="{FF2B5EF4-FFF2-40B4-BE49-F238E27FC236}">
                <a16:creationId xmlns:a16="http://schemas.microsoft.com/office/drawing/2014/main" id="{4E9E5DDA-B225-4DE8-8A58-391BE2BD26AF}"/>
              </a:ext>
            </a:extLst>
          </p:cNvPr>
          <p:cNvPicPr>
            <a:picLocks noChangeAspect="1"/>
          </p:cNvPicPr>
          <p:nvPr/>
        </p:nvPicPr>
        <p:blipFill>
          <a:blip r:embed="rId6"/>
          <a:stretch>
            <a:fillRect/>
          </a:stretch>
        </p:blipFill>
        <p:spPr>
          <a:xfrm>
            <a:off x="7161953" y="3006681"/>
            <a:ext cx="2748166" cy="3368752"/>
          </a:xfrm>
          <a:prstGeom prst="rect">
            <a:avLst/>
          </a:prstGeom>
        </p:spPr>
      </p:pic>
      <p:pic>
        <p:nvPicPr>
          <p:cNvPr id="24" name="Audio 23">
            <a:hlinkClick r:id="" action="ppaction://media"/>
            <a:extLst>
              <a:ext uri="{FF2B5EF4-FFF2-40B4-BE49-F238E27FC236}">
                <a16:creationId xmlns:a16="http://schemas.microsoft.com/office/drawing/2014/main" id="{D1A4B285-ED16-40FD-98CD-BF0982ABA2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7714899"/>
      </p:ext>
    </p:extLst>
  </p:cSld>
  <p:clrMapOvr>
    <a:masterClrMapping/>
  </p:clrMapOvr>
  <mc:AlternateContent xmlns:mc="http://schemas.openxmlformats.org/markup-compatibility/2006">
    <mc:Choice xmlns:p14="http://schemas.microsoft.com/office/powerpoint/2010/main" Requires="p14">
      <p:transition spd="slow" p14:dur="2000" advTm="86752"/>
    </mc:Choice>
    <mc:Fallback>
      <p:transition spd="slow" advTm="8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49" x="3786188" y="6619875"/>
          <p14:tracePt t="2147" x="3800475" y="6619875"/>
          <p14:tracePt t="2453" x="3816350" y="6619875"/>
          <p14:tracePt t="7830" x="3830638" y="6619875"/>
          <p14:tracePt t="16697" x="3830638" y="6604000"/>
          <p14:tracePt t="16705" x="3830638" y="6589713"/>
          <p14:tracePt t="16713" x="3830638" y="6545263"/>
          <p14:tracePt t="16720" x="3830638" y="6515100"/>
          <p14:tracePt t="16729" x="3830638" y="6484938"/>
          <p14:tracePt t="16736" x="3830638" y="6470650"/>
          <p14:tracePt t="16744" x="3830638" y="6454775"/>
          <p14:tracePt t="16751" x="3830638" y="6440488"/>
          <p14:tracePt t="16760" x="3830638" y="6410325"/>
          <p14:tracePt t="16767" x="3830638" y="6396038"/>
          <p14:tracePt t="18547" x="3830638" y="6380163"/>
          <p14:tracePt t="18563" x="3844925" y="6365875"/>
          <p14:tracePt t="18579" x="3860800" y="6365875"/>
          <p14:tracePt t="18586" x="3860800" y="6351588"/>
          <p14:tracePt t="18595" x="3860800" y="6335713"/>
          <p14:tracePt t="18611" x="3875088" y="6321425"/>
          <p14:tracePt t="18833" x="3889375" y="6291263"/>
          <p14:tracePt t="18841" x="3905250" y="6216650"/>
          <p14:tracePt t="18847" x="3935413" y="6111875"/>
          <p14:tracePt t="18855" x="3963988" y="5978525"/>
          <p14:tracePt t="18863" x="3994150" y="5799138"/>
          <p14:tracePt t="18871" x="4024313" y="5605463"/>
          <p14:tracePt t="18879" x="4038600" y="5426075"/>
          <p14:tracePt t="18887" x="4038600" y="5248275"/>
          <p14:tracePt t="18895" x="4054475" y="5173663"/>
          <p14:tracePt t="18902" x="4054475" y="4949825"/>
          <p14:tracePt t="18911" x="4054475" y="4725988"/>
          <p14:tracePt t="18918" x="4054475" y="4471988"/>
          <p14:tracePt t="18927" x="4054475" y="4308475"/>
          <p14:tracePt t="18934" x="4010025" y="4144963"/>
          <p14:tracePt t="18943" x="3994150" y="3995738"/>
          <p14:tracePt t="18951" x="3979863" y="3890963"/>
          <p14:tracePt t="18959" x="3979863" y="3711575"/>
          <p14:tracePt t="18966" x="3979863" y="3548063"/>
          <p14:tracePt t="18975" x="3979863" y="3473450"/>
          <p14:tracePt t="18983" x="3979863" y="3384550"/>
          <p14:tracePt t="18991" x="3979863" y="3354388"/>
          <p14:tracePt t="19005" x="3979863" y="3340100"/>
          <p14:tracePt t="19045" x="3979863" y="3354388"/>
          <p14:tracePt t="19052" x="3979863" y="3384550"/>
          <p14:tracePt t="19069" x="3979863" y="3414713"/>
          <p14:tracePt t="19084" x="3979863" y="3443288"/>
          <p14:tracePt t="19125" x="3963988" y="3443288"/>
          <p14:tracePt t="19133" x="3949700" y="3443288"/>
          <p14:tracePt t="19141" x="3935413" y="3443288"/>
          <p14:tracePt t="19155" x="3905250" y="3429000"/>
          <p14:tracePt t="19170" x="3875088" y="3398838"/>
          <p14:tracePt t="19195" x="3844925" y="3354388"/>
          <p14:tracePt t="19203" x="3844925" y="3340100"/>
          <p14:tracePt t="19211" x="3830638" y="3340100"/>
          <p14:tracePt t="19219" x="3830638" y="3324225"/>
          <p14:tracePt t="19227" x="3830638" y="3309938"/>
          <p14:tracePt t="19235" x="3816350" y="3294063"/>
          <p14:tracePt t="19243" x="3816350" y="3279775"/>
          <p14:tracePt t="19251" x="3800475" y="3265488"/>
          <p14:tracePt t="19259" x="3800475" y="3235325"/>
          <p14:tracePt t="19266" x="3800475" y="3221038"/>
          <p14:tracePt t="19275" x="3800475" y="3205163"/>
          <p14:tracePt t="19283" x="3800475" y="3175000"/>
          <p14:tracePt t="19292" x="3800475" y="3146425"/>
          <p14:tracePt t="19308" x="3800475" y="3116263"/>
          <p14:tracePt t="19317" x="3844925" y="3071813"/>
          <p14:tracePt t="19320" x="3875088" y="3055938"/>
          <p14:tracePt t="19329" x="3919538" y="3025775"/>
          <p14:tracePt t="19337" x="3949700" y="2997200"/>
          <p14:tracePt t="19344" x="3979863" y="2981325"/>
          <p14:tracePt t="19352" x="3994150" y="2967038"/>
          <p14:tracePt t="19361" x="4038600" y="2967038"/>
          <p14:tracePt t="19369" x="4054475" y="2967038"/>
          <p14:tracePt t="19377" x="4084638" y="2967038"/>
          <p14:tracePt t="19384" x="4113213" y="2967038"/>
          <p14:tracePt t="19393" x="4143375" y="2967038"/>
          <p14:tracePt t="19400" x="4187825" y="2967038"/>
          <p14:tracePt t="19409" x="4232275" y="2997200"/>
          <p14:tracePt t="19417" x="4292600" y="3025775"/>
          <p14:tracePt t="19425" x="4352925" y="3055938"/>
          <p14:tracePt t="19433" x="4411663" y="3100388"/>
          <p14:tracePt t="19441" x="4456113" y="3130550"/>
          <p14:tracePt t="19449" x="4516438" y="3175000"/>
          <p14:tracePt t="19457" x="4560888" y="3205163"/>
          <p14:tracePt t="19463" x="4605338" y="3249613"/>
          <p14:tracePt t="19470" x="4635500" y="3279775"/>
          <p14:tracePt t="19478" x="4665663" y="3309938"/>
          <p14:tracePt t="19487" x="4694238" y="3324225"/>
          <p14:tracePt t="19495" x="4724400" y="3354388"/>
          <p14:tracePt t="19502" x="4754563" y="3384550"/>
          <p14:tracePt t="19511" x="4754563" y="3414713"/>
          <p14:tracePt t="19518" x="4768850" y="3414713"/>
          <p14:tracePt t="19527" x="4784725" y="3429000"/>
          <p14:tracePt t="19534" x="4784725" y="3459163"/>
          <p14:tracePt t="19543" x="4799013" y="3473450"/>
          <p14:tracePt t="19550" x="4814888" y="3489325"/>
          <p14:tracePt t="19559" x="4814888" y="3517900"/>
          <p14:tracePt t="19567" x="4814888" y="3533775"/>
          <p14:tracePt t="19575" x="4814888" y="3563938"/>
          <p14:tracePt t="19582" x="4814888" y="3578225"/>
          <p14:tracePt t="19591" x="4814888" y="3608388"/>
          <p14:tracePt t="19599" x="4814888" y="3652838"/>
          <p14:tracePt t="19607" x="4814888" y="3667125"/>
          <p14:tracePt t="19615" x="4814888" y="3697288"/>
          <p14:tracePt t="19621" x="4799013" y="3727450"/>
          <p14:tracePt t="19628" x="4784725" y="3727450"/>
          <p14:tracePt t="19637" x="4784725" y="3741738"/>
          <p14:tracePt t="19645" x="4784725" y="3771900"/>
          <p14:tracePt t="19653" x="4768850" y="3771900"/>
          <p14:tracePt t="19661" x="4768850" y="3786188"/>
          <p14:tracePt t="19668" x="4754563" y="3816350"/>
          <p14:tracePt t="19677" x="4740275" y="3832225"/>
          <p14:tracePt t="19685" x="4740275" y="3846513"/>
          <p14:tracePt t="19693" x="4724400" y="3860800"/>
          <p14:tracePt t="19709" x="4710113" y="3860800"/>
          <p14:tracePt t="19717" x="4694238" y="3876675"/>
          <p14:tracePt t="19725" x="4694238" y="3890963"/>
          <p14:tracePt t="19732" x="4679950" y="3906838"/>
          <p14:tracePt t="19741" x="4665663" y="3906838"/>
          <p14:tracePt t="19748" x="4649788" y="3921125"/>
          <p14:tracePt t="19757" x="4635500" y="3935413"/>
          <p14:tracePt t="19765" x="4605338" y="3951288"/>
          <p14:tracePt t="19779" x="4575175" y="3965575"/>
          <p14:tracePt t="19786" x="4546600" y="3965575"/>
          <p14:tracePt t="19795" x="4530725" y="3979863"/>
          <p14:tracePt t="19802" x="4500563" y="3979863"/>
          <p14:tracePt t="19811" x="4486275" y="3995738"/>
          <p14:tracePt t="19818" x="4471988" y="3995738"/>
          <p14:tracePt t="19827" x="4456113" y="3995738"/>
          <p14:tracePt t="19834" x="4425950" y="3995738"/>
          <p14:tracePt t="19843" x="4411663" y="3995738"/>
          <p14:tracePt t="19850" x="4397375" y="3995738"/>
          <p14:tracePt t="19867" x="4381500" y="3995738"/>
          <p14:tracePt t="19875" x="4367213" y="3995738"/>
          <p14:tracePt t="19891" x="4352925" y="3995738"/>
          <p14:tracePt t="19899" x="4278313" y="3995738"/>
          <p14:tracePt t="19907" x="4262438" y="3979863"/>
          <p14:tracePt t="19915" x="4217988" y="3951288"/>
          <p14:tracePt t="19921" x="4187825" y="3935413"/>
          <p14:tracePt t="19928" x="4143375" y="3906838"/>
          <p14:tracePt t="19936" x="4113213" y="3876675"/>
          <p14:tracePt t="19945" x="4098925" y="3860800"/>
          <p14:tracePt t="19952" x="4068763" y="3832225"/>
          <p14:tracePt t="19961" x="4054475" y="3786188"/>
          <p14:tracePt t="19968" x="4038600" y="3757613"/>
          <p14:tracePt t="19977" x="4024313" y="3727450"/>
          <p14:tracePt t="19984" x="4010025" y="3697288"/>
          <p14:tracePt t="19993" x="4010025" y="3652838"/>
          <p14:tracePt t="20000" x="4010025" y="3622675"/>
          <p14:tracePt t="20009" x="4010025" y="3578225"/>
          <p14:tracePt t="20017" x="4010025" y="3517900"/>
          <p14:tracePt t="20025" x="4010025" y="3473450"/>
          <p14:tracePt t="20032" x="4010025" y="3443288"/>
          <p14:tracePt t="20041" x="4010025" y="3384550"/>
          <p14:tracePt t="20049" x="4024313" y="3354388"/>
          <p14:tracePt t="20057" x="4038600" y="3294063"/>
          <p14:tracePt t="20065" x="4054475" y="3265488"/>
          <p14:tracePt t="20073" x="4068763" y="3235325"/>
          <p14:tracePt t="20079" x="4098925" y="3190875"/>
          <p14:tracePt t="20087" x="4129088" y="3160713"/>
          <p14:tracePt t="20103" x="4143375" y="3130550"/>
          <p14:tracePt t="20111" x="4157663" y="3130550"/>
          <p14:tracePt t="20118" x="4157663" y="3116263"/>
          <p14:tracePt t="20135" x="4173538" y="3116263"/>
          <p14:tracePt t="20150" x="4187825" y="3116263"/>
          <p14:tracePt t="20159" x="4203700" y="3116263"/>
          <p14:tracePt t="20215" x="4217988" y="3116263"/>
          <p14:tracePt t="20223" x="4232275" y="3116263"/>
          <p14:tracePt t="20237" x="4248150" y="3116263"/>
          <p14:tracePt t="20244" x="4262438" y="3116263"/>
          <p14:tracePt t="20261" x="4278313" y="3130550"/>
          <p14:tracePt t="20268" x="4292600" y="3130550"/>
          <p14:tracePt t="20277" x="4306888" y="3130550"/>
          <p14:tracePt t="20284" x="4322763" y="3130550"/>
          <p14:tracePt t="20300" x="4322763" y="3146425"/>
          <p14:tracePt t="20317" x="4337050" y="3146425"/>
          <p14:tracePt t="20325" x="4352925" y="3146425"/>
          <p14:tracePt t="20443" x="4367213" y="3146425"/>
          <p14:tracePt t="20450" x="4367213" y="3160713"/>
          <p14:tracePt t="20466" x="4381500" y="3160713"/>
          <p14:tracePt t="20499" x="4381500" y="3175000"/>
          <p14:tracePt t="20515" x="4397375" y="3175000"/>
          <p14:tracePt t="20523" x="4411663" y="3175000"/>
          <p14:tracePt t="20537" x="4425950" y="3190875"/>
          <p14:tracePt t="20561" x="4456113" y="3205163"/>
          <p14:tracePt t="20568" x="4456113" y="3221038"/>
          <p14:tracePt t="20577" x="4471988" y="3221038"/>
          <p14:tracePt t="20593" x="4471988" y="3235325"/>
          <p14:tracePt t="20601" x="4486275" y="3235325"/>
          <p14:tracePt t="20609" x="4500563" y="3249613"/>
          <p14:tracePt t="20632" x="4516438" y="3265488"/>
          <p14:tracePt t="20649" x="4516438" y="3279775"/>
          <p14:tracePt t="20657" x="4530725" y="3294063"/>
          <p14:tracePt t="20673" x="4546600" y="3294063"/>
          <p14:tracePt t="20925" x="4546600" y="3309938"/>
          <p14:tracePt t="20941" x="4560888" y="3309938"/>
          <p14:tracePt t="20973" x="4560888" y="3324225"/>
          <p14:tracePt t="20981" x="4560888" y="3340100"/>
          <p14:tracePt t="21051" x="4560888" y="3354388"/>
          <p14:tracePt t="21241" x="4560888" y="3368675"/>
          <p14:tracePt t="21249" x="4516438" y="3384550"/>
          <p14:tracePt t="21257" x="4500563" y="3384550"/>
          <p14:tracePt t="21265" x="4486275" y="3384550"/>
          <p14:tracePt t="21274" x="4471988" y="3384550"/>
          <p14:tracePt t="21281" x="4456113" y="3398838"/>
          <p14:tracePt t="21289" x="4425950" y="3443288"/>
          <p14:tracePt t="21297" x="4381500" y="3517900"/>
          <p14:tracePt t="21302" x="4352925" y="3608388"/>
          <p14:tracePt t="21311" x="4352925" y="3711575"/>
          <p14:tracePt t="21318" x="4322763" y="3786188"/>
          <p14:tracePt t="21327" x="4322763" y="3846513"/>
          <p14:tracePt t="21334" x="4322763" y="3890963"/>
          <p14:tracePt t="21343" x="4322763" y="3906838"/>
          <p14:tracePt t="21350" x="4322763" y="3935413"/>
          <p14:tracePt t="21359" x="4322763" y="3951288"/>
          <p14:tracePt t="21383" x="4322763" y="3965575"/>
          <p14:tracePt t="21391" x="4322763" y="3979863"/>
          <p14:tracePt t="21509" x="4337050" y="3965575"/>
          <p14:tracePt t="21516" x="4352925" y="3965575"/>
          <p14:tracePt t="21525" x="4352925" y="3951288"/>
          <p14:tracePt t="21532" x="4367213" y="3921125"/>
          <p14:tracePt t="21541" x="4381500" y="3921125"/>
          <p14:tracePt t="21549" x="4397375" y="3906838"/>
          <p14:tracePt t="21565" x="4411663" y="3890963"/>
          <p14:tracePt t="21581" x="4441825" y="3876675"/>
          <p14:tracePt t="21590" x="4441825" y="3860800"/>
          <p14:tracePt t="21619" x="4441825" y="3846513"/>
          <p14:tracePt t="21723" x="4425950" y="3846513"/>
          <p14:tracePt t="21730" x="4381500" y="3846513"/>
          <p14:tracePt t="21739" x="4367213" y="3846513"/>
          <p14:tracePt t="21747" x="4352925" y="3832225"/>
          <p14:tracePt t="21755" x="4306888" y="3832225"/>
          <p14:tracePt t="21761" x="4278313" y="3816350"/>
          <p14:tracePt t="21769" x="4262438" y="3802063"/>
          <p14:tracePt t="21777" x="4248150" y="3802063"/>
          <p14:tracePt t="21785" x="4217988" y="3786188"/>
          <p14:tracePt t="21809" x="4203700" y="3786188"/>
          <p14:tracePt t="21817" x="4203700" y="3771900"/>
          <p14:tracePt t="21911" x="4217988" y="3771900"/>
          <p14:tracePt t="21919" x="4232275" y="3771900"/>
          <p14:tracePt t="22077" x="4248150" y="3771900"/>
          <p14:tracePt t="22101" x="4262438" y="3771900"/>
          <p14:tracePt t="22109" x="4278313" y="3771900"/>
          <p14:tracePt t="22125" x="4306888" y="3771900"/>
          <p14:tracePt t="22157" x="4322763" y="3771900"/>
          <p14:tracePt t="22449" x="4292600" y="3771900"/>
          <p14:tracePt t="22457" x="4278313" y="3771900"/>
          <p14:tracePt t="22465" x="4248150" y="3771900"/>
          <p14:tracePt t="22473" x="4217988" y="3757613"/>
          <p14:tracePt t="22481" x="4203700" y="3757613"/>
          <p14:tracePt t="22489" x="4187825" y="3757613"/>
          <p14:tracePt t="22497" x="4173538" y="3757613"/>
          <p14:tracePt t="22505" x="4173538" y="3741738"/>
          <p14:tracePt t="22520" x="4157663" y="3741738"/>
          <p14:tracePt t="22623" x="4173538" y="3741738"/>
          <p14:tracePt t="22631" x="4187825" y="3741738"/>
          <p14:tracePt t="22639" x="4217988" y="3741738"/>
          <p14:tracePt t="22647" x="4248150" y="3741738"/>
          <p14:tracePt t="22663" x="4262438" y="3741738"/>
          <p14:tracePt t="22733" x="4217988" y="3741738"/>
          <p14:tracePt t="22741" x="4203700" y="3741738"/>
          <p14:tracePt t="22749" x="4173538" y="3741738"/>
          <p14:tracePt t="22764" x="4157663" y="3741738"/>
          <p14:tracePt t="22797" x="4203700" y="3741738"/>
          <p14:tracePt t="22805" x="4232275" y="3741738"/>
          <p14:tracePt t="22813" x="4278313" y="3741738"/>
          <p14:tracePt t="22822" x="4322763" y="3741738"/>
          <p14:tracePt t="22827" x="4337050" y="3741738"/>
          <p14:tracePt t="22835" x="4352925" y="3741738"/>
          <p14:tracePt t="22843" x="4367213" y="3741738"/>
          <p14:tracePt t="22850" x="4381500" y="3741738"/>
          <p14:tracePt t="22859" x="4397375" y="3741738"/>
          <p14:tracePt t="22923" x="4381500" y="3711575"/>
          <p14:tracePt t="22931" x="4352925" y="3711575"/>
          <p14:tracePt t="22939" x="4337050" y="3711575"/>
          <p14:tracePt t="22947" x="4337050" y="3697288"/>
          <p14:tracePt t="22956" x="4306888" y="3683000"/>
          <p14:tracePt t="22963" x="4292600" y="3683000"/>
          <p14:tracePt t="22985" x="4278313" y="3683000"/>
          <p14:tracePt t="23909" x="4262438" y="3683000"/>
          <p14:tracePt t="23941" x="4248150" y="3683000"/>
          <p14:tracePt t="23965" x="4232275" y="3683000"/>
          <p14:tracePt t="23980" x="4217988" y="3683000"/>
          <p14:tracePt t="23996" x="4203700" y="3683000"/>
          <p14:tracePt t="24005" x="4187825" y="3683000"/>
          <p14:tracePt t="24013" x="4173538" y="3683000"/>
          <p14:tracePt t="24029" x="4157663" y="3683000"/>
          <p14:tracePt t="24038" x="4143375" y="3683000"/>
          <p14:tracePt t="24045" x="4129088" y="3683000"/>
          <p14:tracePt t="24053" x="4113213" y="3683000"/>
          <p14:tracePt t="24059" x="4084638" y="3683000"/>
          <p14:tracePt t="24067" x="4054475" y="3667125"/>
          <p14:tracePt t="24075" x="4024313" y="3652838"/>
          <p14:tracePt t="24082" x="3994150" y="3636963"/>
          <p14:tracePt t="24091" x="3949700" y="3608388"/>
          <p14:tracePt t="24099" x="3905250" y="3592513"/>
          <p14:tracePt t="24107" x="3875088" y="3563938"/>
          <p14:tracePt t="24114" x="3830638" y="3563938"/>
          <p14:tracePt t="24123" x="3800475" y="3548063"/>
          <p14:tracePt t="24131" x="3786188" y="3533775"/>
          <p14:tracePt t="24139" x="3770313" y="3517900"/>
          <p14:tracePt t="24146" x="3756025" y="3503613"/>
          <p14:tracePt t="24155" x="3756025" y="3489325"/>
          <p14:tracePt t="24163" x="3741738" y="3473450"/>
          <p14:tracePt t="24171" x="3741738" y="3459163"/>
          <p14:tracePt t="24179" x="3741738" y="3429000"/>
          <p14:tracePt t="24187" x="3741738" y="3414713"/>
          <p14:tracePt t="24195" x="3741738" y="3398838"/>
          <p14:tracePt t="24209" x="3741738" y="3368675"/>
          <p14:tracePt t="24217" x="3756025" y="3354388"/>
          <p14:tracePt t="24225" x="3770313" y="3354388"/>
          <p14:tracePt t="24232" x="3786188" y="3354388"/>
          <p14:tracePt t="24241" x="3800475" y="3340100"/>
          <p14:tracePt t="24249" x="3830638" y="3340100"/>
          <p14:tracePt t="24257" x="3844925" y="3309938"/>
          <p14:tracePt t="24265" x="3889375" y="3294063"/>
          <p14:tracePt t="24273" x="3935413" y="3265488"/>
          <p14:tracePt t="24280" x="3994150" y="3249613"/>
          <p14:tracePt t="24289" x="4010025" y="3249613"/>
          <p14:tracePt t="24296" x="4010025" y="3221038"/>
          <p14:tracePt t="24305" x="4038600" y="3205163"/>
          <p14:tracePt t="24314" x="4084638" y="3205163"/>
          <p14:tracePt t="24321" x="4143375" y="3175000"/>
          <p14:tracePt t="24329" x="4173538" y="3175000"/>
          <p14:tracePt t="24337" x="4217988" y="3175000"/>
          <p14:tracePt t="24345" x="4248150" y="3160713"/>
          <p14:tracePt t="24353" x="4262438" y="3160713"/>
          <p14:tracePt t="24359" x="4292600" y="3160713"/>
          <p14:tracePt t="24367" x="4322763" y="3160713"/>
          <p14:tracePt t="24375" x="4337050" y="3160713"/>
          <p14:tracePt t="24382" x="4367213" y="3160713"/>
          <p14:tracePt t="24391" x="4411663" y="3190875"/>
          <p14:tracePt t="24398" x="4425950" y="3221038"/>
          <p14:tracePt t="24407" x="4471988" y="3249613"/>
          <p14:tracePt t="24415" x="4500563" y="3265488"/>
          <p14:tracePt t="24423" x="4546600" y="3309938"/>
          <p14:tracePt t="24430" x="4591050" y="3354388"/>
          <p14:tracePt t="24439" x="4621213" y="3384550"/>
          <p14:tracePt t="24446" x="4635500" y="3414713"/>
          <p14:tracePt t="24455" x="4679950" y="3459163"/>
          <p14:tracePt t="24463" x="4710113" y="3473450"/>
          <p14:tracePt t="24471" x="4740275" y="3489325"/>
          <p14:tracePt t="24479" x="4740275" y="3503613"/>
          <p14:tracePt t="24488" x="4754563" y="3517900"/>
          <p14:tracePt t="24495" x="4768850" y="3517900"/>
          <p14:tracePt t="24504" x="4784725" y="3548063"/>
          <p14:tracePt t="24511" x="4784725" y="3563938"/>
          <p14:tracePt t="24525" x="4784725" y="3578225"/>
          <p14:tracePt t="24533" x="4784725" y="3592513"/>
          <p14:tracePt t="24541" x="4784725" y="3608388"/>
          <p14:tracePt t="24549" x="4799013" y="3622675"/>
          <p14:tracePt t="24557" x="4814888" y="3636963"/>
          <p14:tracePt t="24565" x="4814888" y="3652838"/>
          <p14:tracePt t="24573" x="4814888" y="3697288"/>
          <p14:tracePt t="24580" x="4814888" y="3757613"/>
          <p14:tracePt t="24589" x="4814888" y="3816350"/>
          <p14:tracePt t="24596" x="4814888" y="3860800"/>
          <p14:tracePt t="24605" x="4814888" y="3921125"/>
          <p14:tracePt t="24613" x="4814888" y="3979863"/>
          <p14:tracePt t="24621" x="4814888" y="3995738"/>
          <p14:tracePt t="24629" x="4814888" y="4040188"/>
          <p14:tracePt t="24637" x="4814888" y="4054475"/>
          <p14:tracePt t="24653" x="4814888" y="4070350"/>
          <p14:tracePt t="24661" x="4814888" y="4084638"/>
          <p14:tracePt t="24675" x="4814888" y="4100513"/>
          <p14:tracePt t="24682" x="4784725" y="4100513"/>
          <p14:tracePt t="24698" x="4754563" y="4100513"/>
          <p14:tracePt t="24707" x="4740275" y="4100513"/>
          <p14:tracePt t="24714" x="4724400" y="4100513"/>
          <p14:tracePt t="24723" x="4710113" y="4100513"/>
          <p14:tracePt t="24731" x="4665663" y="4100513"/>
          <p14:tracePt t="24738" x="4635500" y="4100513"/>
          <p14:tracePt t="24746" x="4605338" y="4100513"/>
          <p14:tracePt t="24755" x="4560888" y="4100513"/>
          <p14:tracePt t="24763" x="4516438" y="4100513"/>
          <p14:tracePt t="24771" x="4486275" y="4084638"/>
          <p14:tracePt t="24779" x="4441825" y="4070350"/>
          <p14:tracePt t="24787" x="4411663" y="4054475"/>
          <p14:tracePt t="24794" x="4367213" y="4040188"/>
          <p14:tracePt t="24803" x="4306888" y="4010025"/>
          <p14:tracePt t="24811" x="4278313" y="3995738"/>
          <p14:tracePt t="24817" x="4262438" y="3979863"/>
          <p14:tracePt t="24825" x="4217988" y="3951288"/>
          <p14:tracePt t="24833" x="4203700" y="3951288"/>
          <p14:tracePt t="24841" x="4187825" y="3935413"/>
          <p14:tracePt t="24848" x="4143375" y="3906838"/>
          <p14:tracePt t="24857" x="4113213" y="3890963"/>
          <p14:tracePt t="24865" x="4098925" y="3890963"/>
          <p14:tracePt t="24873" x="4098925" y="3860800"/>
          <p14:tracePt t="24880" x="4068763" y="3846513"/>
          <p14:tracePt t="24889" x="4054475" y="3816350"/>
          <p14:tracePt t="24896" x="4024313" y="3816350"/>
          <p14:tracePt t="24905" x="4024313" y="3786188"/>
          <p14:tracePt t="24912" x="4024313" y="3771900"/>
          <p14:tracePt t="24921" x="4024313" y="3757613"/>
          <p14:tracePt t="24929" x="4010025" y="3727450"/>
          <p14:tracePt t="24937" x="3994150" y="3697288"/>
          <p14:tracePt t="24953" x="3994150" y="3652838"/>
          <p14:tracePt t="24961" x="3994150" y="3636963"/>
          <p14:tracePt t="24975" x="3994150" y="3608388"/>
          <p14:tracePt t="24982" x="3994150" y="3592513"/>
          <p14:tracePt t="24990" x="3994150" y="3578225"/>
          <p14:tracePt t="24998" x="4010025" y="3548063"/>
          <p14:tracePt t="25014" x="4024313" y="3533775"/>
          <p14:tracePt t="25030" x="4038600" y="3517900"/>
          <p14:tracePt t="25039" x="4054475" y="3489325"/>
          <p14:tracePt t="25055" x="4068763" y="3473450"/>
          <p14:tracePt t="25062" x="4084638" y="3473450"/>
          <p14:tracePt t="25071" x="4084638" y="3443288"/>
          <p14:tracePt t="25087" x="4113213" y="3443288"/>
          <p14:tracePt t="25095" x="4113213" y="3429000"/>
          <p14:tracePt t="25111" x="4129088" y="3414713"/>
          <p14:tracePt t="25120" x="4129088" y="3398838"/>
          <p14:tracePt t="25125" x="4143375" y="3398838"/>
          <p14:tracePt t="25148" x="4157663" y="3368675"/>
          <p14:tracePt t="25173" x="4157663" y="3354388"/>
          <p14:tracePt t="25253" x="4173538" y="3354388"/>
          <p14:tracePt t="25275" x="4187825" y="3354388"/>
          <p14:tracePt t="25315" x="4203700" y="3354388"/>
          <p14:tracePt t="25363" x="4217988" y="3354388"/>
          <p14:tracePt t="25505" x="4232275" y="3354388"/>
          <p14:tracePt t="25528" x="4262438" y="3354388"/>
          <p14:tracePt t="25537" x="4262438" y="3368675"/>
          <p14:tracePt t="25545" x="4278313" y="3384550"/>
          <p14:tracePt t="25569" x="4292600" y="3384550"/>
          <p14:tracePt t="25577" x="4306888" y="3398838"/>
          <p14:tracePt t="25583" x="4306888" y="3414713"/>
          <p14:tracePt t="25598" x="4322763" y="3414713"/>
          <p14:tracePt t="25614" x="4337050" y="3429000"/>
          <p14:tracePt t="26011" x="4352925" y="3429000"/>
          <p14:tracePt t="26073" x="4367213" y="3429000"/>
          <p14:tracePt t="26295" x="4381500" y="3429000"/>
          <p14:tracePt t="26603" x="4397375" y="3443288"/>
          <p14:tracePt t="28709" x="4381500" y="3443288"/>
          <p14:tracePt t="28711" x="4278313" y="3459163"/>
          <p14:tracePt t="28719" x="4129088" y="3473450"/>
          <p14:tracePt t="28727" x="3949700" y="3503613"/>
          <p14:tracePt t="28735" x="3830638" y="3503613"/>
          <p14:tracePt t="28742" x="3725863" y="3503613"/>
          <p14:tracePt t="28751" x="3636963" y="3473450"/>
          <p14:tracePt t="28759" x="3592513" y="3429000"/>
          <p14:tracePt t="28767" x="3517900" y="3414713"/>
          <p14:tracePt t="28775" x="3457575" y="3414713"/>
          <p14:tracePt t="28783" x="3368675" y="3414713"/>
          <p14:tracePt t="28791" x="3294063" y="3414713"/>
          <p14:tracePt t="28799" x="3233738" y="3414713"/>
          <p14:tracePt t="28805" x="3205163" y="3414713"/>
          <p14:tracePt t="28995" x="3189288" y="3443288"/>
          <p14:tracePt t="29003" x="3189288" y="3459163"/>
          <p14:tracePt t="29010" x="3175000" y="3503613"/>
          <p14:tracePt t="29019" x="3175000" y="3517900"/>
          <p14:tracePt t="29026" x="3159125" y="3533775"/>
          <p14:tracePt t="29035" x="3159125" y="3548063"/>
          <p14:tracePt t="29042" x="3130550" y="3563938"/>
          <p14:tracePt t="29059" x="3100388" y="3578225"/>
          <p14:tracePt t="29075" x="3100388" y="3592513"/>
          <p14:tracePt t="29083" x="3070225" y="3592513"/>
          <p14:tracePt t="29100" x="3055938" y="3608388"/>
          <p14:tracePt t="29107" x="3040063" y="3608388"/>
          <p14:tracePt t="29113" x="3011488" y="3608388"/>
          <p14:tracePt t="29121" x="2995613" y="3622675"/>
          <p14:tracePt t="29129" x="2965450" y="3622675"/>
          <p14:tracePt t="29137" x="2951163" y="3622675"/>
          <p14:tracePt t="29153" x="2936875" y="3622675"/>
          <p14:tracePt t="29160" x="2921000" y="3622675"/>
          <p14:tracePt t="29169" x="2906713" y="3622675"/>
          <p14:tracePt t="29185" x="2890838" y="3622675"/>
          <p14:tracePt t="29201" x="2876550" y="3622675"/>
          <p14:tracePt t="29218" x="2862263" y="3622675"/>
          <p14:tracePt t="29224" x="2832100" y="3622675"/>
          <p14:tracePt t="29233" x="2816225" y="3622675"/>
          <p14:tracePt t="29249" x="2787650" y="3622675"/>
          <p14:tracePt t="29265" x="2771775" y="3622675"/>
          <p14:tracePt t="29271" x="2757488" y="3622675"/>
          <p14:tracePt t="29279" x="2727325" y="3622675"/>
          <p14:tracePt t="29295" x="2697163" y="3622675"/>
          <p14:tracePt t="29302" x="2682875" y="3622675"/>
          <p14:tracePt t="29325" x="2652713" y="3622675"/>
          <p14:tracePt t="29335" x="2622550" y="3622675"/>
          <p14:tracePt t="29345" x="2608263" y="3622675"/>
          <p14:tracePt t="29359" x="2593975" y="3622675"/>
          <p14:tracePt t="29369" x="2578100" y="3622675"/>
          <p14:tracePt t="29376" x="2563813" y="3622675"/>
          <p14:tracePt t="29401" x="2547938" y="3622675"/>
          <p14:tracePt t="29409" x="2533650" y="3622675"/>
          <p14:tracePt t="29442" x="2533650" y="3608388"/>
          <p14:tracePt t="29451" x="2519363" y="3592513"/>
          <p14:tracePt t="29469" x="2519363" y="3563938"/>
          <p14:tracePt t="29477" x="2519363" y="3548063"/>
          <p14:tracePt t="29485" x="2519363" y="3533775"/>
          <p14:tracePt t="29493" x="2519363" y="3517900"/>
          <p14:tracePt t="29508" x="2519363" y="3489325"/>
          <p14:tracePt t="29517" x="2519363" y="3473450"/>
          <p14:tracePt t="29533" x="2533650" y="3459163"/>
          <p14:tracePt t="29540" x="2547938" y="3429000"/>
          <p14:tracePt t="29555" x="2563813" y="3414713"/>
          <p14:tracePt t="29563" x="2563813" y="3398838"/>
          <p14:tracePt t="29571" x="2593975" y="3384550"/>
          <p14:tracePt t="29579" x="2622550" y="3354388"/>
          <p14:tracePt t="29594" x="2638425" y="3340100"/>
          <p14:tracePt t="29603" x="2668588" y="3309938"/>
          <p14:tracePt t="29619" x="2697163" y="3294063"/>
          <p14:tracePt t="29626" x="2727325" y="3265488"/>
          <p14:tracePt t="29634" x="2743200" y="3265488"/>
          <p14:tracePt t="29642" x="2757488" y="3249613"/>
          <p14:tracePt t="29651" x="2771775" y="3249613"/>
          <p14:tracePt t="29658" x="2787650" y="3249613"/>
          <p14:tracePt t="29667" x="2801938" y="3249613"/>
          <p14:tracePt t="29672" x="2816225" y="3249613"/>
          <p14:tracePt t="29697" x="2832100" y="3249613"/>
          <p14:tracePt t="29705" x="2846388" y="3249613"/>
          <p14:tracePt t="29729" x="2862263" y="3249613"/>
          <p14:tracePt t="29753" x="2876550" y="3249613"/>
          <p14:tracePt t="29761" x="2906713" y="3249613"/>
          <p14:tracePt t="29791" x="2936875" y="3249613"/>
          <p14:tracePt t="29830" x="2951163" y="3249613"/>
          <p14:tracePt t="29863" x="2965450" y="3249613"/>
          <p14:tracePt t="29879" x="2965450" y="3265488"/>
          <p14:tracePt t="29887" x="2981325" y="3265488"/>
          <p14:tracePt t="29894" x="2995613" y="3265488"/>
          <p14:tracePt t="29901" x="3011488" y="3279775"/>
          <p14:tracePt t="29908" x="3025775" y="3294063"/>
          <p14:tracePt t="29917" x="3040063" y="3294063"/>
          <p14:tracePt t="29925" x="3070225" y="3309938"/>
          <p14:tracePt t="29933" x="3084513" y="3324225"/>
          <p14:tracePt t="29941" x="3114675" y="3354388"/>
          <p14:tracePt t="29949" x="3130550" y="3368675"/>
          <p14:tracePt t="29957" x="3144838" y="3384550"/>
          <p14:tracePt t="29981" x="3159125" y="3384550"/>
          <p14:tracePt t="29990" x="3175000" y="3398838"/>
          <p14:tracePt t="30004" x="3175000" y="3414713"/>
          <p14:tracePt t="30019" x="3189288" y="3429000"/>
          <p14:tracePt t="30042" x="3205163" y="3429000"/>
          <p14:tracePt t="30051" x="3205163" y="3443288"/>
          <p14:tracePt t="30058" x="3219450" y="3443288"/>
          <p14:tracePt t="30067" x="3219450" y="3473450"/>
          <p14:tracePt t="30075" x="3233738" y="3489325"/>
          <p14:tracePt t="30083" x="3249613" y="3503613"/>
          <p14:tracePt t="30092" x="3249613" y="3517900"/>
          <p14:tracePt t="30099" x="3249613" y="3533775"/>
          <p14:tracePt t="30106" x="3249613" y="3578225"/>
          <p14:tracePt t="30115" x="3249613" y="3592513"/>
          <p14:tracePt t="30123" x="3249613" y="3636963"/>
          <p14:tracePt t="30131" x="3249613" y="3667125"/>
          <p14:tracePt t="30136" x="3249613" y="3697288"/>
          <p14:tracePt t="30144" x="3249613" y="3757613"/>
          <p14:tracePt t="30153" x="3233738" y="3786188"/>
          <p14:tracePt t="30161" x="3219450" y="3802063"/>
          <p14:tracePt t="30169" x="3219450" y="3846513"/>
          <p14:tracePt t="30177" x="3189288" y="3876675"/>
          <p14:tracePt t="30193" x="3175000" y="3906838"/>
          <p14:tracePt t="30208" x="3159125" y="3921125"/>
          <p14:tracePt t="30217" x="3159125" y="3935413"/>
          <p14:tracePt t="30224" x="3144838" y="3935413"/>
          <p14:tracePt t="30241" x="3130550" y="3935413"/>
          <p14:tracePt t="30249" x="3100388" y="3951288"/>
          <p14:tracePt t="30255" x="3084513" y="3951288"/>
          <p14:tracePt t="30263" x="3070225" y="3951288"/>
          <p14:tracePt t="30271" x="3055938" y="3965575"/>
          <p14:tracePt t="30287" x="3025775" y="3965575"/>
          <p14:tracePt t="30295" x="3011488" y="3965575"/>
          <p14:tracePt t="30310" x="2995613" y="3965575"/>
          <p14:tracePt t="30319" x="2981325" y="3965575"/>
          <p14:tracePt t="30343" x="2965450" y="3965575"/>
          <p14:tracePt t="30389" x="2951163" y="3965575"/>
          <p14:tracePt t="30405" x="2936875" y="3965575"/>
          <p14:tracePt t="30437" x="2921000" y="3965575"/>
          <p14:tracePt t="30445" x="2906713" y="3965575"/>
          <p14:tracePt t="30468" x="2890838" y="3965575"/>
          <p14:tracePt t="30477" x="2862263" y="3965575"/>
          <p14:tracePt t="30491" x="2832100" y="3979863"/>
          <p14:tracePt t="30499" x="2816225" y="3979863"/>
          <p14:tracePt t="30506" x="2801938" y="3979863"/>
          <p14:tracePt t="30515" x="2787650" y="3979863"/>
          <p14:tracePt t="30522" x="2771775" y="3979863"/>
          <p14:tracePt t="30539" x="2743200" y="3979863"/>
          <p14:tracePt t="30547" x="2713038" y="3979863"/>
          <p14:tracePt t="30562" x="2697163" y="3979863"/>
          <p14:tracePt t="30571" x="2682875" y="3979863"/>
          <p14:tracePt t="30579" x="2652713" y="3979863"/>
          <p14:tracePt t="30587" x="2638425" y="3979863"/>
          <p14:tracePt t="30595" x="2638425" y="3965575"/>
          <p14:tracePt t="30603" x="2622550" y="3965575"/>
          <p14:tracePt t="30608" x="2593975" y="3965575"/>
          <p14:tracePt t="30617" x="2578100" y="3951288"/>
          <p14:tracePt t="30624" x="2563813" y="3951288"/>
          <p14:tracePt t="30633" x="2547938" y="3935413"/>
          <p14:tracePt t="30641" x="2533650" y="3935413"/>
          <p14:tracePt t="30649" x="2503488" y="3935413"/>
          <p14:tracePt t="30657" x="2489200" y="3935413"/>
          <p14:tracePt t="30665" x="2459038" y="3906838"/>
          <p14:tracePt t="30672" x="2444750" y="3906838"/>
          <p14:tracePt t="30681" x="2428875" y="3890963"/>
          <p14:tracePt t="30688" x="2428875" y="3876675"/>
          <p14:tracePt t="30705" x="2414588" y="3876675"/>
          <p14:tracePt t="30720" x="2400300" y="3876675"/>
          <p14:tracePt t="30735" x="2400300" y="3860800"/>
          <p14:tracePt t="30743" x="2384425" y="3846513"/>
          <p14:tracePt t="30767" x="2384425" y="3832225"/>
          <p14:tracePt t="30774" x="2370138" y="3802063"/>
          <p14:tracePt t="30783" x="2354263" y="3786188"/>
          <p14:tracePt t="30791" x="2354263" y="3771900"/>
          <p14:tracePt t="30799" x="2339975" y="3757613"/>
          <p14:tracePt t="30806" x="2339975" y="3741738"/>
          <p14:tracePt t="30815" x="2339975" y="3727450"/>
          <p14:tracePt t="30823" x="2339975" y="3697288"/>
          <p14:tracePt t="30837" x="2339975" y="3667125"/>
          <p14:tracePt t="30845" x="2339975" y="3622675"/>
          <p14:tracePt t="30860" x="2339975" y="3592513"/>
          <p14:tracePt t="30869" x="2339975" y="3578225"/>
          <p14:tracePt t="30877" x="2339975" y="3548063"/>
          <p14:tracePt t="30885" x="2339975" y="3517900"/>
          <p14:tracePt t="30901" x="2339975" y="3503613"/>
          <p14:tracePt t="30909" x="2339975" y="3489325"/>
          <p14:tracePt t="30924" x="2339975" y="3459163"/>
          <p14:tracePt t="30933" x="2339975" y="3429000"/>
          <p14:tracePt t="30940" x="2354263" y="3429000"/>
          <p14:tracePt t="30949" x="2354263" y="3414713"/>
          <p14:tracePt t="30955" x="2370138" y="3384550"/>
          <p14:tracePt t="30970" x="2400300" y="3354388"/>
          <p14:tracePt t="30979" x="2428875" y="3324225"/>
          <p14:tracePt t="30995" x="2444750" y="3309938"/>
          <p14:tracePt t="31002" x="2474913" y="3294063"/>
          <p14:tracePt t="31010" x="2489200" y="3279775"/>
          <p14:tracePt t="31018" x="2519363" y="3279775"/>
          <p14:tracePt t="31027" x="2547938" y="3265488"/>
          <p14:tracePt t="31043" x="2593975" y="3249613"/>
          <p14:tracePt t="31050" x="2608263" y="3235325"/>
          <p14:tracePt t="31058" x="2622550" y="3221038"/>
          <p14:tracePt t="31066" x="2713038" y="3205163"/>
          <p14:tracePt t="31072" x="2743200" y="3205163"/>
          <p14:tracePt t="31080" x="2787650" y="3205163"/>
          <p14:tracePt t="31088" x="2832100" y="3205163"/>
          <p14:tracePt t="31096" x="2846388" y="3205163"/>
          <p14:tracePt t="31104" x="2890838" y="3205163"/>
          <p14:tracePt t="31112" x="2921000" y="3205163"/>
          <p14:tracePt t="31120" x="2936875" y="3205163"/>
          <p14:tracePt t="31129" x="2981325" y="3205163"/>
          <p14:tracePt t="31136" x="3025775" y="3205163"/>
          <p14:tracePt t="31145" x="3070225" y="3205163"/>
          <p14:tracePt t="31152" x="3084513" y="3235325"/>
          <p14:tracePt t="31161" x="3130550" y="3265488"/>
          <p14:tracePt t="31168" x="3175000" y="3294063"/>
          <p14:tracePt t="31176" x="3233738" y="3340100"/>
          <p14:tracePt t="31184" x="3263900" y="3384550"/>
          <p14:tracePt t="31190" x="3308350" y="3414713"/>
          <p14:tracePt t="31198" x="3352800" y="3443288"/>
          <p14:tracePt t="31207" x="3368675" y="3489325"/>
          <p14:tracePt t="31214" x="3398838" y="3517900"/>
          <p14:tracePt t="31222" x="3413125" y="3548063"/>
          <p14:tracePt t="31230" x="3443288" y="3578225"/>
          <p14:tracePt t="31238" x="3457575" y="3578225"/>
          <p14:tracePt t="31246" x="3457575" y="3592513"/>
          <p14:tracePt t="31262" x="3457575" y="3608388"/>
          <p14:tracePt t="31279" x="3457575" y="3622675"/>
          <p14:tracePt t="31286" x="3457575" y="3636963"/>
          <p14:tracePt t="31295" x="3427413" y="3652838"/>
          <p14:tracePt t="31302" x="3368675" y="3667125"/>
          <p14:tracePt t="31323" x="3249613" y="3683000"/>
          <p14:tracePt t="31325" x="3205163" y="3683000"/>
          <p14:tracePt t="31332" x="3159125" y="3683000"/>
          <p14:tracePt t="31340" x="3114675" y="3683000"/>
          <p14:tracePt t="31348" x="3084513" y="3683000"/>
          <p14:tracePt t="31356" x="3055938" y="3683000"/>
          <p14:tracePt t="31364" x="3040063" y="3683000"/>
          <p14:tracePt t="31380" x="3025775" y="3683000"/>
          <p14:tracePt t="31404" x="3011488" y="3683000"/>
          <p14:tracePt t="31515" x="3011488" y="3667125"/>
          <p14:tracePt t="31539" x="3011488" y="3652838"/>
          <p14:tracePt t="31553" x="3011488" y="3636963"/>
          <p14:tracePt t="31569" x="3011488" y="3608388"/>
          <p14:tracePt t="31577" x="3011488" y="3592513"/>
          <p14:tracePt t="31585" x="3040063" y="3592513"/>
          <p14:tracePt t="31593" x="3040063" y="3578225"/>
          <p14:tracePt t="31601" x="3055938" y="3548063"/>
          <p14:tracePt t="31608" x="3070225" y="3548063"/>
          <p14:tracePt t="31617" x="3084513" y="3533775"/>
          <p14:tracePt t="31625" x="3100388" y="3517900"/>
          <p14:tracePt t="31657" x="3130550" y="3489325"/>
          <p14:tracePt t="31671" x="3144838" y="3473450"/>
          <p14:tracePt t="31679" x="3175000" y="3473450"/>
          <p14:tracePt t="31687" x="3189288" y="3459163"/>
          <p14:tracePt t="31695" x="3205163" y="3443288"/>
          <p14:tracePt t="31703" x="3233738" y="3429000"/>
          <p14:tracePt t="31711" x="3279775" y="3414713"/>
          <p14:tracePt t="31719" x="3308350" y="3398838"/>
          <p14:tracePt t="31727" x="3338513" y="3384550"/>
          <p14:tracePt t="31735" x="3398838" y="3354388"/>
          <p14:tracePt t="31743" x="3427413" y="3340100"/>
          <p14:tracePt t="31751" x="3457575" y="3340100"/>
          <p14:tracePt t="31759" x="3502025" y="3309938"/>
          <p14:tracePt t="31767" x="3548063" y="3309938"/>
          <p14:tracePt t="31774" x="3606800" y="3294063"/>
          <p14:tracePt t="31781" x="3651250" y="3294063"/>
          <p14:tracePt t="31789" x="3695700" y="3294063"/>
          <p14:tracePt t="31797" x="3741738" y="3294063"/>
          <p14:tracePt t="31805" x="3800475" y="3294063"/>
          <p14:tracePt t="31813" x="3905250" y="3294063"/>
          <p14:tracePt t="31821" x="4010025" y="3294063"/>
          <p14:tracePt t="31829" x="4113213" y="3294063"/>
          <p14:tracePt t="31837" x="4217988" y="3294063"/>
          <p14:tracePt t="31845" x="4292600" y="3340100"/>
          <p14:tracePt t="31853" x="4397375" y="3354388"/>
          <p14:tracePt t="31862" x="4471988" y="3384550"/>
          <p14:tracePt t="31869" x="4500563" y="3384550"/>
          <p14:tracePt t="31877" x="4546600" y="3414713"/>
          <p14:tracePt t="31885" x="4591050" y="3429000"/>
          <p14:tracePt t="31890" x="4605338" y="3429000"/>
          <p14:tracePt t="31899" x="4621213" y="3443288"/>
          <p14:tracePt t="31907" x="4635500" y="3459163"/>
          <p14:tracePt t="31915" x="4635500" y="3473450"/>
          <p14:tracePt t="31931" x="4649788" y="3473450"/>
          <p14:tracePt t="31962" x="4649788" y="3489325"/>
          <p14:tracePt t="31987" x="4649788" y="3503613"/>
          <p14:tracePt t="32003" x="4649788" y="3517900"/>
          <p14:tracePt t="32009" x="4635500" y="3533775"/>
          <p14:tracePt t="32017" x="4635500" y="3548063"/>
          <p14:tracePt t="32025" x="4621213" y="3548063"/>
          <p14:tracePt t="32033" x="4621213" y="3563938"/>
          <p14:tracePt t="32040" x="4605338" y="3578225"/>
          <p14:tracePt t="32049" x="4575175" y="3578225"/>
          <p14:tracePt t="32056" x="4575175" y="3592513"/>
          <p14:tracePt t="32065" x="4546600" y="3592513"/>
          <p14:tracePt t="32073" x="4530725" y="3592513"/>
          <p14:tracePt t="32081" x="4516438" y="3592513"/>
          <p14:tracePt t="32089" x="4500563" y="3592513"/>
          <p14:tracePt t="32097" x="4486275" y="3592513"/>
          <p14:tracePt t="32105" x="4471988" y="3592513"/>
          <p14:tracePt t="32113" x="4441825" y="3592513"/>
          <p14:tracePt t="32121" x="4425950" y="3592513"/>
          <p14:tracePt t="32127" x="4411663" y="3592513"/>
          <p14:tracePt t="32135" x="4397375" y="3563938"/>
          <p14:tracePt t="32143" x="4381500" y="3563938"/>
          <p14:tracePt t="32151" x="4352925" y="3548063"/>
          <p14:tracePt t="32159" x="4322763" y="3548063"/>
          <p14:tracePt t="32175" x="4306888" y="3548063"/>
          <p14:tracePt t="32183" x="4306888" y="3517900"/>
          <p14:tracePt t="32191" x="4292600" y="3503613"/>
          <p14:tracePt t="32206" x="4292600" y="3489325"/>
          <p14:tracePt t="32215" x="4278313" y="3473450"/>
          <p14:tracePt t="32223" x="4262438" y="3473450"/>
          <p14:tracePt t="32231" x="4262438" y="3459163"/>
          <p14:tracePt t="32239" x="4262438" y="3443288"/>
          <p14:tracePt t="32245" x="4248150" y="3429000"/>
          <p14:tracePt t="32261" x="4248150" y="3414713"/>
          <p14:tracePt t="32269" x="4248150" y="3398838"/>
          <p14:tracePt t="32278" x="4232275" y="3384550"/>
          <p14:tracePt t="32285" x="4232275" y="3368675"/>
          <p14:tracePt t="32295" x="4217988" y="3340100"/>
          <p14:tracePt t="32303" x="4217988" y="3324225"/>
          <p14:tracePt t="32323" x="4217988" y="3309938"/>
          <p14:tracePt t="32339" x="4217988" y="3279775"/>
          <p14:tracePt t="32345" x="4217988" y="3265488"/>
          <p14:tracePt t="32363" x="4217988" y="3249613"/>
          <p14:tracePt t="32371" x="4217988" y="3235325"/>
          <p14:tracePt t="32376" x="4232275" y="3221038"/>
          <p14:tracePt t="32393" x="4248150" y="3190875"/>
          <p14:tracePt t="32401" x="4248150" y="3175000"/>
          <p14:tracePt t="32409" x="4262438" y="3175000"/>
          <p14:tracePt t="32417" x="4278313" y="3160713"/>
          <p14:tracePt t="32433" x="4292600" y="3160713"/>
          <p14:tracePt t="32451" x="4306888" y="3160713"/>
          <p14:tracePt t="32459" x="4322763" y="3146425"/>
          <p14:tracePt t="32466" x="4322763" y="3130550"/>
          <p14:tracePt t="32472" x="4337050" y="3130550"/>
          <p14:tracePt t="32483" x="4367213" y="3130550"/>
          <p14:tracePt t="32499" x="4397375" y="3130550"/>
          <p14:tracePt t="32508" x="4441825" y="3130550"/>
          <p14:tracePt t="32514" x="4456113" y="3130550"/>
          <p14:tracePt t="32522" x="4486275" y="3130550"/>
          <p14:tracePt t="32532" x="4500563" y="3130550"/>
          <p14:tracePt t="32543" x="4546600" y="3130550"/>
          <p14:tracePt t="32551" x="4575175" y="3146425"/>
          <p14:tracePt t="32556" x="4605338" y="3160713"/>
          <p14:tracePt t="32564" x="4621213" y="3175000"/>
          <p14:tracePt t="32572" x="4649788" y="3205163"/>
          <p14:tracePt t="32583" x="4679950" y="3221038"/>
          <p14:tracePt t="32589" x="4710113" y="3249613"/>
          <p14:tracePt t="32596" x="4724400" y="3265488"/>
          <p14:tracePt t="32604" x="4754563" y="3294063"/>
          <p14:tracePt t="32613" x="4784725" y="3340100"/>
          <p14:tracePt t="32621" x="4799013" y="3368675"/>
          <p14:tracePt t="32629" x="4814888" y="3384550"/>
          <p14:tracePt t="32639" x="4814888" y="3414713"/>
          <p14:tracePt t="32645" x="4814888" y="3443288"/>
          <p14:tracePt t="32661" x="4814888" y="3473450"/>
          <p14:tracePt t="32669" x="4814888" y="3489325"/>
          <p14:tracePt t="32677" x="4814888" y="3503613"/>
          <p14:tracePt t="32684" x="4814888" y="3533775"/>
          <p14:tracePt t="32701" x="4799013" y="3563938"/>
          <p14:tracePt t="32717" x="4784725" y="3592513"/>
          <p14:tracePt t="32725" x="4768850" y="3608388"/>
          <p14:tracePt t="32733" x="4768850" y="3636963"/>
          <p14:tracePt t="32741" x="4740275" y="3683000"/>
          <p14:tracePt t="32749" x="4724400" y="3727450"/>
          <p14:tracePt t="32756" x="4710113" y="3741738"/>
          <p14:tracePt t="32764" x="4679950" y="3786188"/>
          <p14:tracePt t="32770" x="4665663" y="3832225"/>
          <p14:tracePt t="32779" x="4649788" y="3860800"/>
          <p14:tracePt t="32787" x="4649788" y="3890963"/>
          <p14:tracePt t="32795" x="4649788" y="3906838"/>
          <p14:tracePt t="32803" x="4635500" y="3921125"/>
          <p14:tracePt t="32811" x="4635500" y="3935413"/>
          <p14:tracePt t="32819" x="4621213" y="3951288"/>
          <p14:tracePt t="32859" x="4605338" y="3951288"/>
          <p14:tracePt t="32912" x="4591050" y="3951288"/>
          <p14:tracePt t="32921" x="4575175" y="3951288"/>
          <p14:tracePt t="32945" x="4560888" y="3951288"/>
          <p14:tracePt t="32953" x="4546600" y="3951288"/>
          <p14:tracePt t="32960" x="4530725" y="3951288"/>
          <p14:tracePt t="32978" x="4500563" y="3951288"/>
          <p14:tracePt t="32985" x="4500563" y="3935413"/>
          <p14:tracePt t="32993" x="4486275" y="3935413"/>
          <p14:tracePt t="33001" x="4486275" y="3921125"/>
          <p14:tracePt t="33006" x="4441825" y="3906838"/>
          <p14:tracePt t="33022" x="4425950" y="3906838"/>
          <p14:tracePt t="33030" x="4425950" y="3890963"/>
          <p14:tracePt t="33039" x="4397375" y="3890963"/>
          <p14:tracePt t="33047" x="4397375" y="3876675"/>
          <p14:tracePt t="33063" x="4381500" y="3860800"/>
          <p14:tracePt t="33071" x="4352925" y="3860800"/>
          <p14:tracePt t="33087" x="4352925" y="3846513"/>
          <p14:tracePt t="33095" x="4337050" y="3846513"/>
          <p14:tracePt t="33111" x="4322763" y="3846513"/>
          <p14:tracePt t="33124" x="4322763" y="3832225"/>
          <p14:tracePt t="33441" x="4322763" y="3816350"/>
          <p14:tracePt t="33559" x="4322763" y="3802063"/>
          <p14:tracePt t="33575" x="4337050" y="3802063"/>
          <p14:tracePt t="33613" x="4337050" y="3786188"/>
          <p14:tracePt t="33849" x="4352925" y="3757613"/>
          <p14:tracePt t="33865" x="4352925" y="3741738"/>
          <p14:tracePt t="33905" x="4352925" y="3727450"/>
          <p14:tracePt t="33921" x="4352925" y="3711575"/>
          <p14:tracePt t="33951" x="4352925" y="3683000"/>
          <p14:tracePt t="33960" x="4352925" y="3667125"/>
          <p14:tracePt t="33975" x="4352925" y="3652838"/>
          <p14:tracePt t="33983" x="4367213" y="3608388"/>
          <p14:tracePt t="33991" x="4381500" y="3608388"/>
          <p14:tracePt t="33999" x="4397375" y="3578225"/>
          <p14:tracePt t="34007" x="4397375" y="3548063"/>
          <p14:tracePt t="34015" x="4425950" y="3533775"/>
          <p14:tracePt t="34023" x="4425950" y="3503613"/>
          <p14:tracePt t="34031" x="4441825" y="3503613"/>
          <p14:tracePt t="34038" x="4441825" y="3489325"/>
          <p14:tracePt t="34047" x="4456113" y="3489325"/>
          <p14:tracePt t="34077" x="4471988" y="3489325"/>
          <p14:tracePt t="34347" x="4486275" y="3489325"/>
          <p14:tracePt t="34407" x="4500563" y="3489325"/>
          <p14:tracePt t="34423" x="4516438" y="3503613"/>
          <p14:tracePt t="35985" x="4530725" y="3503613"/>
          <p14:tracePt t="36121" x="4546600" y="3503613"/>
          <p14:tracePt t="36255" x="4560888" y="3503613"/>
          <p14:tracePt t="36287" x="4560888" y="3517900"/>
          <p14:tracePt t="36302" x="4560888" y="3533775"/>
          <p14:tracePt t="36310" x="4560888" y="3548063"/>
          <p14:tracePt t="36335" x="4560888" y="3563938"/>
          <p14:tracePt t="36563" x="4575175" y="3563938"/>
          <p14:tracePt t="36577" x="4591050" y="3563938"/>
          <p14:tracePt t="36593" x="4605338" y="3578225"/>
          <p14:tracePt t="36601" x="4605338" y="3592513"/>
          <p14:tracePt t="36609" x="4605338" y="3622675"/>
          <p14:tracePt t="36617" x="4605338" y="3652838"/>
          <p14:tracePt t="36633" x="4621213" y="3683000"/>
          <p14:tracePt t="36641" x="4621213" y="3697288"/>
          <p14:tracePt t="36649" x="4649788" y="3711575"/>
          <p14:tracePt t="36657" x="4649788" y="3727450"/>
          <p14:tracePt t="36665" x="4649788" y="3757613"/>
          <p14:tracePt t="36673" x="4665663" y="3757613"/>
          <p14:tracePt t="36775" x="4679950" y="3757613"/>
          <p14:tracePt t="36799" x="4694238" y="3771900"/>
          <p14:tracePt t="36805" x="4694238" y="3786188"/>
          <p14:tracePt t="36829" x="4710113" y="3802063"/>
          <p14:tracePt t="36837" x="4710113" y="3816350"/>
          <p14:tracePt t="36853" x="4724400" y="3816350"/>
          <p14:tracePt t="36909" x="4740275" y="3816350"/>
          <p14:tracePt t="37081" x="4724400" y="3816350"/>
          <p14:tracePt t="37113" x="4710113" y="3832225"/>
          <p14:tracePt t="37199" x="4694238" y="3832225"/>
          <p14:tracePt t="37239" x="4679950" y="3832225"/>
          <p14:tracePt t="37277" x="4679950" y="3816350"/>
          <p14:tracePt t="37528" x="4679950" y="3802063"/>
          <p14:tracePt t="37545" x="4665663" y="3802063"/>
          <p14:tracePt t="37577" x="4665663" y="3786188"/>
          <p14:tracePt t="37593" x="4665663" y="3771900"/>
          <p14:tracePt t="37711" x="4649788" y="3771900"/>
          <p14:tracePt t="37743" x="4635500" y="3757613"/>
          <p14:tracePt t="37757" x="4605338" y="3727450"/>
          <p14:tracePt t="37765" x="4575175" y="3711575"/>
          <p14:tracePt t="37774" x="4560888" y="3711575"/>
          <p14:tracePt t="37781" x="4546600" y="3711575"/>
          <p14:tracePt t="37789" x="4516438" y="3711575"/>
          <p14:tracePt t="37805" x="4516438" y="3697288"/>
          <p14:tracePt t="37813" x="4500563" y="3697288"/>
          <p14:tracePt t="37875" x="4486275" y="3697288"/>
          <p14:tracePt t="37899" x="4471988" y="3697288"/>
          <p14:tracePt t="37907" x="4456113" y="3683000"/>
          <p14:tracePt t="37915" x="4441825" y="3683000"/>
          <p14:tracePt t="37931" x="4425950" y="3667125"/>
          <p14:tracePt t="37947" x="4411663" y="3667125"/>
          <p14:tracePt t="37993" x="4411663" y="3652838"/>
          <p14:tracePt t="38001" x="4411663" y="3636963"/>
          <p14:tracePt t="38033" x="4411663" y="3622675"/>
          <p14:tracePt t="38057" x="4411663" y="3608388"/>
          <p14:tracePt t="38065" x="4425950" y="3608388"/>
          <p14:tracePt t="38073" x="4456113" y="3578225"/>
          <p14:tracePt t="38081" x="4486275" y="3578225"/>
          <p14:tracePt t="38089" x="4546600" y="3563938"/>
          <p14:tracePt t="38095" x="4605338" y="3548063"/>
          <p14:tracePt t="38103" x="4665663" y="3503613"/>
          <p14:tracePt t="38111" x="4740275" y="3489325"/>
          <p14:tracePt t="38118" x="4829175" y="3473450"/>
          <p14:tracePt t="38127" x="4933950" y="3473450"/>
          <p14:tracePt t="38135" x="5008563" y="3459163"/>
          <p14:tracePt t="38143" x="5083175" y="3459163"/>
          <p14:tracePt t="38151" x="5157788" y="3459163"/>
          <p14:tracePt t="38159" x="5216525" y="3459163"/>
          <p14:tracePt t="38167" x="5291138" y="3459163"/>
          <p14:tracePt t="38175" x="5365750" y="3459163"/>
          <p14:tracePt t="38183" x="5426075" y="3459163"/>
          <p14:tracePt t="38191" x="5484813" y="3459163"/>
          <p14:tracePt t="38199" x="5529263" y="3459163"/>
          <p14:tracePt t="38207" x="5603875" y="3459163"/>
          <p14:tracePt t="38213" x="5664200" y="3459163"/>
          <p14:tracePt t="38221" x="5722938" y="3459163"/>
          <p14:tracePt t="38229" x="5783263" y="3459163"/>
          <p14:tracePt t="38237" x="5857875" y="3459163"/>
          <p14:tracePt t="38245" x="5932488" y="3473450"/>
          <p14:tracePt t="38253" x="6035675" y="3473450"/>
          <p14:tracePt t="38261" x="6110288" y="3473450"/>
          <p14:tracePt t="38269" x="6215063" y="3473450"/>
          <p14:tracePt t="38277" x="6319838" y="3473450"/>
          <p14:tracePt t="38284" x="6394450" y="3473450"/>
          <p14:tracePt t="38293" x="6497638" y="3473450"/>
          <p14:tracePt t="38301" x="6543675" y="3473450"/>
          <p14:tracePt t="38309" x="6646863" y="3473450"/>
          <p14:tracePt t="38318" x="6692900" y="3473450"/>
          <p14:tracePt t="38325" x="6765925" y="3473450"/>
          <p14:tracePt t="38331" x="6856413" y="3473450"/>
          <p14:tracePt t="38339" x="6931025" y="3473450"/>
          <p14:tracePt t="38347" x="7019925" y="3473450"/>
          <p14:tracePt t="38355" x="7138988" y="3489325"/>
          <p14:tracePt t="38362" x="7213600" y="3517900"/>
          <p14:tracePt t="38371" x="7318375" y="3533775"/>
          <p14:tracePt t="38378" x="7423150" y="3548063"/>
          <p14:tracePt t="38387" x="7497763" y="3563938"/>
          <p14:tracePt t="38395" x="7556500" y="3563938"/>
          <p14:tracePt t="38402" x="7616825" y="3578225"/>
          <p14:tracePt t="38411" x="7675563" y="3592513"/>
          <p14:tracePt t="38419" x="7735888" y="3592513"/>
          <p14:tracePt t="38426" x="7750175" y="3592513"/>
          <p14:tracePt t="38435" x="7780338" y="3608388"/>
          <p14:tracePt t="38443" x="7794625" y="3608388"/>
          <p14:tracePt t="38449" x="7810500" y="3608388"/>
          <p14:tracePt t="38913" x="7824788" y="3608388"/>
          <p14:tracePt t="39253" x="7839075" y="3608388"/>
          <p14:tracePt t="39261" x="7854950" y="3608388"/>
          <p14:tracePt t="39267" x="7885113" y="3608388"/>
          <p14:tracePt t="39291" x="7899400" y="3608388"/>
          <p14:tracePt t="39299" x="7929563" y="3608388"/>
          <p14:tracePt t="39339" x="7943850" y="3608388"/>
          <p14:tracePt t="39347" x="7959725" y="3608388"/>
          <p14:tracePt t="39355" x="7974013" y="3608388"/>
          <p14:tracePt t="39363" x="8018463" y="3608388"/>
          <p14:tracePt t="39379" x="8048625" y="3608388"/>
          <p14:tracePt t="39385" x="8078788" y="3608388"/>
          <p14:tracePt t="39393" x="8107363" y="3608388"/>
          <p14:tracePt t="39400" x="8123238" y="3608388"/>
          <p14:tracePt t="39409" x="8137525" y="3608388"/>
          <p14:tracePt t="39417" x="8167688" y="3608388"/>
          <p14:tracePt t="39425" x="8181975" y="3608388"/>
          <p14:tracePt t="40409" x="8212138" y="3608388"/>
          <p14:tracePt t="40518" x="8228013" y="3608388"/>
          <p14:tracePt t="40549" x="8242300" y="3608388"/>
          <p14:tracePt t="40557" x="8256588" y="3608388"/>
          <p14:tracePt t="40581" x="8272463" y="3608388"/>
          <p14:tracePt t="40589" x="8302625" y="3622675"/>
          <p14:tracePt t="40605" x="8302625" y="3636963"/>
          <p14:tracePt t="40637" x="8302625" y="3652838"/>
          <p14:tracePt t="40683" x="8302625" y="3667125"/>
          <p14:tracePt t="40707" x="8316913" y="3683000"/>
          <p14:tracePt t="40903" x="8331200" y="3683000"/>
          <p14:tracePt t="40913" x="8331200" y="3697288"/>
          <p14:tracePt t="40919" x="8361363" y="3741738"/>
          <p14:tracePt t="40935" x="8391525" y="3771900"/>
          <p14:tracePt t="40942" x="8405813" y="3802063"/>
          <p14:tracePt t="40950" x="8421688" y="3816350"/>
          <p14:tracePt t="40959" x="8435975" y="3846513"/>
          <p14:tracePt t="40967" x="8435975" y="3876675"/>
          <p14:tracePt t="40982" x="8466138" y="3906838"/>
          <p14:tracePt t="40991" x="8466138" y="3935413"/>
          <p14:tracePt t="40998" x="8480425" y="3951288"/>
          <p14:tracePt t="41007" x="8480425" y="3979863"/>
          <p14:tracePt t="41013" x="8480425" y="3995738"/>
          <p14:tracePt t="41021" x="8496300" y="4010025"/>
          <p14:tracePt t="41029" x="8496300" y="4025900"/>
          <p14:tracePt t="41037" x="8496300" y="4040188"/>
          <p14:tracePt t="41061" x="8510588" y="4070350"/>
          <p14:tracePt t="41069" x="8524875" y="4070350"/>
          <p14:tracePt t="41077" x="8524875" y="4084638"/>
          <p14:tracePt t="41085" x="8540750" y="4084638"/>
          <p14:tracePt t="41093" x="8540750" y="4100513"/>
          <p14:tracePt t="41100" x="8540750" y="4114800"/>
          <p14:tracePt t="41109" x="8540750" y="4129088"/>
          <p14:tracePt t="41117" x="8540750" y="4144963"/>
          <p14:tracePt t="41125" x="8540750" y="4175125"/>
          <p14:tracePt t="41130" x="8555038" y="4175125"/>
          <p14:tracePt t="41139" x="8570913" y="4175125"/>
          <p14:tracePt t="41146" x="8570913" y="4189413"/>
          <p14:tracePt t="41163" x="8570913" y="4203700"/>
          <p14:tracePt t="41187" x="8570913" y="4219575"/>
          <p14:tracePt t="41211" x="8585200" y="4219575"/>
          <p14:tracePt t="41321" x="8599488" y="4233863"/>
          <p14:tracePt t="42455" x="8585200" y="4233863"/>
          <p14:tracePt t="42463" x="8555038" y="4233863"/>
          <p14:tracePt t="42471" x="8540750" y="4233863"/>
          <p14:tracePt t="42487" x="8510588" y="4233863"/>
          <p14:tracePt t="42495" x="8466138" y="4233863"/>
          <p14:tracePt t="42503" x="8450263" y="4233863"/>
          <p14:tracePt t="42511" x="8421688" y="4249738"/>
          <p14:tracePt t="42520" x="8391525" y="4264025"/>
          <p14:tracePt t="42526" x="8375650" y="4264025"/>
          <p14:tracePt t="42535" x="8347075" y="4278313"/>
          <p14:tracePt t="42542" x="8316913" y="4278313"/>
          <p14:tracePt t="42550" x="8272463" y="4294188"/>
          <p14:tracePt t="42558" x="8256588" y="4308475"/>
          <p14:tracePt t="42564" x="8242300" y="4322763"/>
          <p14:tracePt t="42573" x="8228013" y="4322763"/>
          <p14:tracePt t="42589" x="8212138" y="4322763"/>
          <p14:tracePt t="42605" x="8197850" y="4322763"/>
          <p14:tracePt t="42612" x="8197850" y="4338638"/>
          <p14:tracePt t="42638" x="8197850" y="4352925"/>
          <p14:tracePt t="42669" x="8181975" y="4368800"/>
          <p14:tracePt t="42683" x="8167688" y="4368800"/>
          <p14:tracePt t="42691" x="8167688" y="4383088"/>
          <p14:tracePt t="42699" x="8153400" y="4383088"/>
          <p14:tracePt t="42714" x="8153400" y="4397375"/>
          <p14:tracePt t="42723" x="8137525" y="4397375"/>
          <p14:tracePt t="42730" x="8107363" y="4413250"/>
          <p14:tracePt t="42739" x="8093075" y="4413250"/>
          <p14:tracePt t="42747" x="8062913" y="4427538"/>
          <p14:tracePt t="42755" x="8034338" y="4427538"/>
          <p14:tracePt t="42763" x="8034338" y="4443413"/>
          <p14:tracePt t="42771" x="8004175" y="4443413"/>
          <p14:tracePt t="42779" x="7988300" y="4443413"/>
          <p14:tracePt t="42795" x="7974013" y="4443413"/>
          <p14:tracePt t="42801" x="7959725" y="4443413"/>
          <p14:tracePt t="42809" x="7943850" y="4443413"/>
          <p14:tracePt t="42825" x="7929563" y="4443413"/>
          <p14:tracePt t="42841" x="7913688" y="4443413"/>
          <p14:tracePt t="42865" x="7899400" y="4443413"/>
          <p14:tracePt t="42880" x="7885113" y="4443413"/>
          <p14:tracePt t="42919" x="7869238" y="4443413"/>
          <p14:tracePt t="42935" x="7854950" y="4443413"/>
          <p14:tracePt t="43029" x="7929563" y="4443413"/>
          <p14:tracePt t="43037" x="7974013" y="4443413"/>
          <p14:tracePt t="43045" x="8018463" y="4443413"/>
          <p14:tracePt t="43053" x="8062913" y="4443413"/>
          <p14:tracePt t="43061" x="8123238" y="4443413"/>
          <p14:tracePt t="43069" x="8167688" y="4443413"/>
          <p14:tracePt t="43077" x="8212138" y="4443413"/>
          <p14:tracePt t="43085" x="8228013" y="4443413"/>
          <p14:tracePt t="43109" x="8242300" y="4443413"/>
          <p14:tracePt t="43155" x="8212138" y="4443413"/>
          <p14:tracePt t="43163" x="8153400" y="4443413"/>
          <p14:tracePt t="43171" x="8107363" y="4427538"/>
          <p14:tracePt t="43179" x="8034338" y="4397375"/>
          <p14:tracePt t="43187" x="7988300" y="4397375"/>
          <p14:tracePt t="43195" x="7929563" y="4397375"/>
          <p14:tracePt t="43203" x="7885113" y="4397375"/>
          <p14:tracePt t="43211" x="7854950" y="4397375"/>
          <p14:tracePt t="43219" x="7810500" y="4397375"/>
          <p14:tracePt t="43227" x="7794625" y="4397375"/>
          <p14:tracePt t="43281" x="7810500" y="4397375"/>
          <p14:tracePt t="43289" x="7839075" y="4413250"/>
          <p14:tracePt t="43296" x="7854950" y="4413250"/>
          <p14:tracePt t="43305" x="7869238" y="4413250"/>
          <p14:tracePt t="43313" x="7929563" y="4427538"/>
          <p14:tracePt t="43321" x="7959725" y="4427538"/>
          <p14:tracePt t="43329" x="7988300" y="4427538"/>
          <p14:tracePt t="43337" x="8004175" y="4427538"/>
          <p14:tracePt t="43345" x="8034338" y="4427538"/>
          <p14:tracePt t="43354" x="8048625" y="4427538"/>
          <p14:tracePt t="43407" x="8034338" y="4427538"/>
          <p14:tracePt t="43415" x="8004175" y="4427538"/>
          <p14:tracePt t="43423" x="7943850" y="4427538"/>
          <p14:tracePt t="43430" x="7929563" y="4427538"/>
          <p14:tracePt t="43439" x="7885113" y="4427538"/>
          <p14:tracePt t="43446" x="7824788" y="4427538"/>
          <p14:tracePt t="43455" x="7810500" y="4427538"/>
          <p14:tracePt t="43463" x="7780338" y="4427538"/>
          <p14:tracePt t="43471" x="7766050" y="4427538"/>
          <p14:tracePt t="43541" x="7794625" y="4427538"/>
          <p14:tracePt t="43565" x="7824788" y="4427538"/>
          <p14:tracePt t="43651" x="7794625" y="4427538"/>
          <p14:tracePt t="43659" x="7780338" y="4427538"/>
          <p14:tracePt t="43745" x="7824788" y="4427538"/>
          <p14:tracePt t="43753" x="7839075" y="4427538"/>
          <p14:tracePt t="43760" x="7885113" y="4427538"/>
          <p14:tracePt t="43770" x="7913688" y="4427538"/>
          <p14:tracePt t="43777" x="7959725" y="4427538"/>
          <p14:tracePt t="43785" x="7974013" y="4427538"/>
          <p14:tracePt t="43793" x="7988300" y="4427538"/>
          <p14:tracePt t="43800" x="8004175" y="4427538"/>
          <p14:tracePt t="43809" x="8004175" y="4413250"/>
          <p14:tracePt t="43871" x="8018463" y="4413250"/>
          <p14:tracePt t="43879" x="8018463" y="4397375"/>
          <p14:tracePt t="43887" x="8034338" y="4397375"/>
          <p14:tracePt t="43903" x="8034338" y="4383088"/>
          <p14:tracePt t="43911" x="8034338" y="4352925"/>
          <p14:tracePt t="43920" x="8048625" y="4352925"/>
          <p14:tracePt t="43927" x="8093075" y="4322763"/>
          <p14:tracePt t="43935" x="8093075" y="4308475"/>
          <p14:tracePt t="43943" x="8107363" y="4294188"/>
          <p14:tracePt t="43951" x="8137525" y="4294188"/>
          <p14:tracePt t="43959" x="8137525" y="4278313"/>
          <p14:tracePt t="43965" x="8153400" y="4264025"/>
          <p14:tracePt t="43973" x="8167688" y="4264025"/>
          <p14:tracePt t="43988" x="8181975" y="4249738"/>
          <p14:tracePt t="43996" x="8181975" y="4233863"/>
          <p14:tracePt t="44005" x="8181975" y="4219575"/>
          <p14:tracePt t="44021" x="8181975" y="4203700"/>
          <p14:tracePt t="44029" x="8181975" y="4189413"/>
          <p14:tracePt t="44045" x="8181975" y="4144963"/>
          <p14:tracePt t="44053" x="8181975" y="4129088"/>
          <p14:tracePt t="44077" x="8153400" y="4100513"/>
          <p14:tracePt t="44171" x="8153400" y="4084638"/>
          <p14:tracePt t="44179" x="8137525" y="4084638"/>
          <p14:tracePt t="44225" x="8137525" y="4070350"/>
          <p14:tracePt t="44233" x="8123238" y="4054475"/>
          <p14:tracePt t="44241" x="8107363" y="4054475"/>
          <p14:tracePt t="44248" x="8093075" y="4054475"/>
          <p14:tracePt t="44264" x="8062913" y="4054475"/>
          <p14:tracePt t="44281" x="8034338" y="4054475"/>
          <p14:tracePt t="44289" x="8004175" y="4054475"/>
          <p14:tracePt t="44297" x="7988300" y="4054475"/>
          <p14:tracePt t="44305" x="7959725" y="4054475"/>
          <p14:tracePt t="44319" x="7929563" y="4054475"/>
          <p14:tracePt t="44327" x="7899400" y="4040188"/>
          <p14:tracePt t="44343" x="7885113" y="4025900"/>
          <p14:tracePt t="44351" x="7854950" y="4025900"/>
          <p14:tracePt t="44423" x="7885113" y="4025900"/>
          <p14:tracePt t="44430" x="7913688" y="4025900"/>
          <p14:tracePt t="44437" x="7974013" y="4025900"/>
          <p14:tracePt t="44445" x="8034338" y="4025900"/>
          <p14:tracePt t="44453" x="8078788" y="4025900"/>
          <p14:tracePt t="44461" x="8137525" y="4025900"/>
          <p14:tracePt t="44469" x="8167688" y="4010025"/>
          <p14:tracePt t="44477" x="8197850" y="4010025"/>
          <p14:tracePt t="44485" x="8228013" y="3995738"/>
          <p14:tracePt t="44493" x="8242300" y="3995738"/>
          <p14:tracePt t="44501" x="8256588" y="3995738"/>
          <p14:tracePt t="44532" x="8228013" y="3995738"/>
          <p14:tracePt t="44541" x="8181975" y="3979863"/>
          <p14:tracePt t="44548" x="8123238" y="3965575"/>
          <p14:tracePt t="44555" x="8034338" y="3951288"/>
          <p14:tracePt t="44562" x="7959725" y="3951288"/>
          <p14:tracePt t="44571" x="7885113" y="3906838"/>
          <p14:tracePt t="44578" x="7794625" y="3906838"/>
          <p14:tracePt t="44587" x="7720013" y="3890963"/>
          <p14:tracePt t="44595" x="7675563" y="3876675"/>
          <p14:tracePt t="44602" x="7645400" y="3876675"/>
          <p14:tracePt t="44610" x="7616825" y="3876675"/>
          <p14:tracePt t="44667" x="7631113" y="3876675"/>
          <p14:tracePt t="44673" x="7675563" y="3876675"/>
          <p14:tracePt t="44680" x="7691438" y="3876675"/>
          <p14:tracePt t="44689" x="7720013" y="3876675"/>
          <p14:tracePt t="44697" x="7766050" y="3876675"/>
          <p14:tracePt t="44705" x="7780338" y="3876675"/>
          <p14:tracePt t="44712" x="7810500" y="3876675"/>
          <p14:tracePt t="44721" x="7854950" y="3876675"/>
          <p14:tracePt t="44728" x="7869238" y="3876675"/>
          <p14:tracePt t="44745" x="7899400" y="3876675"/>
          <p14:tracePt t="44799" x="7869238" y="3876675"/>
          <p14:tracePt t="44807" x="7824788" y="3876675"/>
          <p14:tracePt t="44814" x="7810500" y="3876675"/>
          <p14:tracePt t="44823" x="7766050" y="3876675"/>
          <p14:tracePt t="44830" x="7750175" y="3876675"/>
          <p14:tracePt t="44839" x="7735888" y="3876675"/>
          <p14:tracePt t="44846" x="7720013" y="3876675"/>
          <p14:tracePt t="44878" x="7794625" y="3921125"/>
          <p14:tracePt t="44887" x="7929563" y="3935413"/>
          <p14:tracePt t="44895" x="8062913" y="3995738"/>
          <p14:tracePt t="44901" x="8181975" y="4010025"/>
          <p14:tracePt t="44909" x="8228013" y="4010025"/>
          <p14:tracePt t="44917" x="8316913" y="4025900"/>
          <p14:tracePt t="44925" x="8391525" y="4025900"/>
          <p14:tracePt t="44933" x="8435975" y="4040188"/>
          <p14:tracePt t="44941" x="8496300" y="4040188"/>
          <p14:tracePt t="44949" x="8510588" y="4040188"/>
          <p14:tracePt t="44997" x="8480425" y="4040188"/>
          <p14:tracePt t="45005" x="8421688" y="4040188"/>
          <p14:tracePt t="45013" x="8361363" y="4025900"/>
          <p14:tracePt t="45020" x="8228013" y="4010025"/>
          <p14:tracePt t="45027" x="8107363" y="3995738"/>
          <p14:tracePt t="45035" x="8018463" y="3979863"/>
          <p14:tracePt t="45043" x="7943850" y="3979863"/>
          <p14:tracePt t="45051" x="7899400" y="3979863"/>
          <p14:tracePt t="45137" x="7929563" y="3965575"/>
          <p14:tracePt t="45153" x="7974013" y="3951288"/>
          <p14:tracePt t="45161" x="7988300" y="3951288"/>
          <p14:tracePt t="45169" x="8018463" y="3951288"/>
          <p14:tracePt t="45177" x="8048625" y="3951288"/>
          <p14:tracePt t="45249" x="8034338" y="3951288"/>
          <p14:tracePt t="45255" x="8004175" y="3935413"/>
          <p14:tracePt t="45263" x="7974013" y="3935413"/>
          <p14:tracePt t="45271" x="7943850" y="3935413"/>
          <p14:tracePt t="45278" x="7929563" y="3935413"/>
          <p14:tracePt t="45287" x="7913688" y="3935413"/>
          <p14:tracePt t="45319" x="7929563" y="3935413"/>
          <p14:tracePt t="45327" x="8004175" y="3935413"/>
          <p14:tracePt t="45335" x="8093075" y="3935413"/>
          <p14:tracePt t="45343" x="8167688" y="3935413"/>
          <p14:tracePt t="45351" x="8242300" y="3935413"/>
          <p14:tracePt t="45359" x="8316913" y="3935413"/>
          <p14:tracePt t="45367" x="8391525" y="3935413"/>
          <p14:tracePt t="45373" x="8450263" y="3935413"/>
          <p14:tracePt t="45380" x="8510588" y="3935413"/>
          <p14:tracePt t="45389" x="8524875" y="3935413"/>
          <p14:tracePt t="45396" x="8540750" y="3935413"/>
          <p14:tracePt t="45405" x="8555038" y="3935413"/>
          <p14:tracePt t="45453" x="8540750" y="3935413"/>
          <p14:tracePt t="45461" x="8496300" y="3935413"/>
          <p14:tracePt t="45469" x="8480425" y="3935413"/>
          <p14:tracePt t="45477" x="8466138" y="3935413"/>
          <p14:tracePt t="45485" x="8450263" y="3935413"/>
          <p14:tracePt t="45491" x="8421688" y="3935413"/>
          <p14:tracePt t="45499" x="8405813" y="3935413"/>
          <p14:tracePt t="45587" x="8421688" y="3935413"/>
          <p14:tracePt t="45603" x="8435975" y="3935413"/>
          <p14:tracePt t="45609" x="8450263" y="3935413"/>
          <p14:tracePt t="45617" x="8466138" y="3935413"/>
          <p14:tracePt t="45625" x="8480425" y="3935413"/>
          <p14:tracePt t="45633" x="8496300" y="3935413"/>
          <p14:tracePt t="45657" x="8510588" y="3935413"/>
          <p14:tracePt t="45665" x="8524875" y="3935413"/>
          <p14:tracePt t="45735" x="8540750" y="3935413"/>
          <p14:tracePt t="45815" x="8555038" y="3935413"/>
          <p14:tracePt t="45823" x="8570913" y="3935413"/>
          <p14:tracePt t="45831" x="8585200" y="3935413"/>
          <p14:tracePt t="45837" x="8643938" y="3935413"/>
          <p14:tracePt t="45844" x="8704263" y="3935413"/>
          <p14:tracePt t="45853" x="8778875" y="3921125"/>
          <p14:tracePt t="45861" x="8853488" y="3906838"/>
          <p14:tracePt t="45870" x="8958263" y="3876675"/>
          <p14:tracePt t="45877" x="9077325" y="3832225"/>
          <p14:tracePt t="45886" x="9180513" y="3802063"/>
          <p14:tracePt t="45893" x="9271000" y="3771900"/>
          <p14:tracePt t="45901" x="9315450" y="3757613"/>
          <p14:tracePt t="45909" x="9404350" y="3741738"/>
          <p14:tracePt t="45917" x="9464675" y="3727450"/>
          <p14:tracePt t="45925" x="9494838" y="3697288"/>
          <p14:tracePt t="45933" x="9509125" y="3697288"/>
          <p14:tracePt t="45941" x="9539288" y="3697288"/>
          <p14:tracePt t="45962" x="9553575" y="3697288"/>
          <p14:tracePt t="45971" x="9569450" y="3697288"/>
          <p14:tracePt t="45979" x="9583738" y="3697288"/>
          <p14:tracePt t="46011" x="9598025" y="3697288"/>
          <p14:tracePt t="46043" x="9598025" y="3711575"/>
          <p14:tracePt t="46051" x="9598025" y="3727450"/>
          <p14:tracePt t="46073" x="9598025" y="3741738"/>
          <p14:tracePt t="46081" x="9598025" y="3757613"/>
          <p14:tracePt t="46097" x="9598025" y="3786188"/>
          <p14:tracePt t="46105" x="9598025" y="3816350"/>
          <p14:tracePt t="46113" x="9598025" y="3846513"/>
          <p14:tracePt t="46121" x="9598025" y="3876675"/>
          <p14:tracePt t="46129" x="9598025" y="3935413"/>
          <p14:tracePt t="46137" x="9598025" y="3951288"/>
          <p14:tracePt t="46144" x="9598025" y="3995738"/>
          <p14:tracePt t="46153" x="9598025" y="4040188"/>
          <p14:tracePt t="46161" x="9598025" y="4084638"/>
          <p14:tracePt t="46169" x="9583738" y="4114800"/>
          <p14:tracePt t="46177" x="9569450" y="4144963"/>
          <p14:tracePt t="46185" x="9569450" y="4159250"/>
          <p14:tracePt t="46191" x="9539288" y="4203700"/>
          <p14:tracePt t="46199" x="9539288" y="4219575"/>
          <p14:tracePt t="46207" x="9523413" y="4233863"/>
          <p14:tracePt t="46214" x="9509125" y="4249738"/>
          <p14:tracePt t="46223" x="9494838" y="4278313"/>
          <p14:tracePt t="46231" x="9464675" y="4294188"/>
          <p14:tracePt t="46239" x="9448800" y="4294188"/>
          <p14:tracePt t="46246" x="9448800" y="4308475"/>
          <p14:tracePt t="46255" x="9448800" y="4322763"/>
          <p14:tracePt t="46262" x="9434513" y="4322763"/>
          <p14:tracePt t="46271" x="9420225" y="4322763"/>
          <p14:tracePt t="46278" x="9420225" y="4338638"/>
          <p14:tracePt t="46899" x="9404350" y="4338638"/>
          <p14:tracePt t="46909" x="9404350" y="4322763"/>
          <p14:tracePt t="46925" x="9390063" y="4308475"/>
          <p14:tracePt t="46941" x="9375775" y="4294188"/>
          <p14:tracePt t="46949" x="9359900" y="4294188"/>
          <p14:tracePt t="46955" x="9315450" y="4294188"/>
          <p14:tracePt t="46963" x="9301163" y="4278313"/>
          <p14:tracePt t="46970" x="9271000" y="4278313"/>
          <p14:tracePt t="46978" x="9255125" y="4278313"/>
          <p14:tracePt t="46987" x="9240838" y="4278313"/>
          <p14:tracePt t="46994" x="9226550" y="4278313"/>
          <p14:tracePt t="47002" x="9180513" y="4278313"/>
          <p14:tracePt t="47019" x="9151938" y="4278313"/>
          <p14:tracePt t="47035" x="9136063" y="4278313"/>
          <p14:tracePt t="47052" x="9121775" y="4278313"/>
          <p14:tracePt t="47058" x="9107488" y="4278313"/>
          <p14:tracePt t="47877" x="9151938" y="4278313"/>
          <p14:tracePt t="47892" x="9166225" y="4278313"/>
          <p14:tracePt t="47901" x="9210675" y="4278313"/>
          <p14:tracePt t="47909" x="9240838" y="4278313"/>
          <p14:tracePt t="47917" x="9285288" y="4278313"/>
          <p14:tracePt t="47924" x="9315450" y="4294188"/>
          <p14:tracePt t="47933" x="9329738" y="4294188"/>
          <p14:tracePt t="47941" x="9375775" y="4294188"/>
          <p14:tracePt t="47947" x="9404350" y="4308475"/>
          <p14:tracePt t="47955" x="9420225" y="4322763"/>
          <p14:tracePt t="47963" x="9448800" y="4352925"/>
          <p14:tracePt t="47971" x="9478963" y="4413250"/>
          <p14:tracePt t="47978" x="9478963" y="4487863"/>
          <p14:tracePt t="47987" x="9509125" y="4576763"/>
          <p14:tracePt t="47995" x="9553575" y="4681538"/>
          <p14:tracePt t="48003" x="9583738" y="4786313"/>
          <p14:tracePt t="48011" x="9583738" y="4919663"/>
          <p14:tracePt t="48019" x="9598025" y="5068888"/>
          <p14:tracePt t="48026" x="9598025" y="5173663"/>
          <p14:tracePt t="48035" x="9598025" y="5262563"/>
          <p14:tracePt t="48043" x="9598025" y="5322888"/>
          <p14:tracePt t="48051" x="9598025" y="5367338"/>
          <p14:tracePt t="48059" x="9598025" y="5397500"/>
          <p14:tracePt t="48065" x="9598025" y="5426075"/>
          <p14:tracePt t="48073" x="9598025" y="5486400"/>
          <p14:tracePt t="48081" x="9598025" y="5500688"/>
          <p14:tracePt t="48089" x="9583738" y="5530850"/>
          <p14:tracePt t="48105" x="9553575" y="5546725"/>
          <p14:tracePt t="48113" x="9539288" y="5575300"/>
          <p14:tracePt t="48120" x="9523413" y="5575300"/>
          <p14:tracePt t="48129" x="9523413" y="5591175"/>
          <p14:tracePt t="48137" x="9509125" y="5605463"/>
          <p14:tracePt t="48145" x="9478963" y="5621338"/>
          <p14:tracePt t="48160" x="9464675" y="5621338"/>
          <p14:tracePt t="48169" x="9434513" y="5635625"/>
          <p14:tracePt t="48176" x="9434513" y="5649913"/>
          <p14:tracePt t="48183" x="9434513" y="5665788"/>
          <p14:tracePt t="48191" x="9404350" y="5665788"/>
          <p14:tracePt t="48207" x="9390063" y="5665788"/>
          <p14:tracePt t="48215" x="9375775" y="5665788"/>
          <p14:tracePt t="48223" x="9359900" y="5665788"/>
          <p14:tracePt t="48238" x="9345613" y="5665788"/>
          <p14:tracePt t="48246" x="9329738" y="5665788"/>
          <p14:tracePt t="48263" x="9315450" y="5665788"/>
          <p14:tracePt t="48271" x="9301163" y="5665788"/>
          <p14:tracePt t="48279" x="9285288" y="5665788"/>
          <p14:tracePt t="48363" x="9271000" y="5665788"/>
          <p14:tracePt t="48439" x="9271000" y="5649913"/>
          <p14:tracePt t="48457" x="9255125" y="5635625"/>
          <p14:tracePt t="48511" x="9255125" y="5621338"/>
          <p14:tracePt t="48715" x="9255125" y="5605463"/>
          <p14:tracePt t="48771" x="9255125" y="5591175"/>
          <p14:tracePt t="48787" x="9271000" y="5575300"/>
          <p14:tracePt t="48803" x="9271000" y="5561013"/>
          <p14:tracePt t="48835" x="9285288" y="5561013"/>
          <p14:tracePt t="48867" x="9301163" y="5561013"/>
          <p14:tracePt t="48977" x="9315450" y="5561013"/>
          <p14:tracePt t="49055" x="9315450" y="5575300"/>
          <p14:tracePt t="49063" x="9315450" y="5591175"/>
          <p14:tracePt t="49070" x="9329738" y="5591175"/>
          <p14:tracePt t="49103" x="9329738" y="5605463"/>
          <p14:tracePt t="49111" x="9329738" y="5621338"/>
          <p14:tracePt t="49135" x="9329738" y="5635625"/>
          <p14:tracePt t="49151" x="9329738" y="5649913"/>
          <p14:tracePt t="49167" x="9329738" y="5665788"/>
          <p14:tracePt t="49309" x="9315450" y="5665788"/>
          <p14:tracePt t="49331" x="9285288" y="5665788"/>
          <p14:tracePt t="49339" x="9271000" y="5665788"/>
          <p14:tracePt t="49355" x="9255125" y="5665788"/>
          <p14:tracePt t="49371" x="9240838" y="5665788"/>
          <p14:tracePt t="49387" x="9226550" y="5665788"/>
          <p14:tracePt t="49394" x="9210675" y="5665788"/>
          <p14:tracePt t="49403" x="9196388" y="5665788"/>
          <p14:tracePt t="49419" x="9180513" y="5665788"/>
          <p14:tracePt t="49426" x="9166225" y="5665788"/>
          <p14:tracePt t="49442" x="9151938" y="5665788"/>
          <p14:tracePt t="49451" x="9136063" y="5665788"/>
          <p14:tracePt t="49458" x="9121775" y="5665788"/>
          <p14:tracePt t="49474" x="9107488" y="5665788"/>
          <p14:tracePt t="49481" x="9077325" y="5665788"/>
          <p14:tracePt t="49489" x="9061450" y="5680075"/>
          <p14:tracePt t="49496" x="9032875" y="5680075"/>
          <p14:tracePt t="49505" x="9017000" y="5680075"/>
          <p14:tracePt t="49512" x="9002713" y="5694363"/>
          <p14:tracePt t="49520" x="8972550" y="5710238"/>
          <p14:tracePt t="49536" x="8942388" y="5710238"/>
          <p14:tracePt t="49544" x="8912225" y="5710238"/>
          <p14:tracePt t="49560" x="8883650" y="5724525"/>
          <p14:tracePt t="49568" x="8867775" y="5724525"/>
          <p14:tracePt t="49584" x="8839200" y="5724525"/>
          <p14:tracePt t="49592" x="8823325" y="5724525"/>
          <p14:tracePt t="49600" x="8793163" y="5724525"/>
          <p14:tracePt t="49608" x="8764588" y="5724525"/>
          <p14:tracePt t="49616" x="8748713" y="5724525"/>
          <p14:tracePt t="49624" x="8734425" y="5724525"/>
          <p14:tracePt t="49632" x="8718550" y="5724525"/>
          <p14:tracePt t="49638" x="8704263" y="5724525"/>
          <p14:tracePt t="49646" x="8689975" y="5724525"/>
          <p14:tracePt t="49654" x="8674100" y="5724525"/>
          <p14:tracePt t="49679" x="8674100" y="5710238"/>
          <p14:tracePt t="49686" x="8659813" y="5710238"/>
          <p14:tracePt t="49702" x="8659813" y="5694363"/>
          <p14:tracePt t="49710" x="8643938" y="5694363"/>
          <p14:tracePt t="49774" x="8643938" y="5680075"/>
          <p14:tracePt t="49796" x="8643938" y="5665788"/>
          <p14:tracePt t="49820" x="8643938" y="5649913"/>
          <p14:tracePt t="49844" x="8643938" y="5635625"/>
          <p14:tracePt t="49884" x="8643938" y="5621338"/>
          <p14:tracePt t="49932" x="8643938" y="5605463"/>
          <p14:tracePt t="49940" x="8643938" y="5591175"/>
          <p14:tracePt t="49954" x="8643938" y="5575300"/>
          <p14:tracePt t="49970" x="8643938" y="5561013"/>
          <p14:tracePt t="50002" x="8643938" y="5546725"/>
          <p14:tracePt t="50042" x="8643938" y="5530850"/>
          <p14:tracePt t="50058" x="8629650" y="5530850"/>
          <p14:tracePt t="50082" x="8629650" y="5516563"/>
          <p14:tracePt t="50210" x="8629650" y="5486400"/>
          <p14:tracePt t="50218" x="8629650" y="5472113"/>
          <p14:tracePt t="50242" x="8629650" y="5456238"/>
          <p14:tracePt t="50288" x="8629650" y="5441950"/>
          <p14:tracePt t="50384" x="8629650" y="5411788"/>
          <p14:tracePt t="50392" x="8615363" y="5397500"/>
          <p14:tracePt t="50408" x="8599488" y="5381625"/>
          <p14:tracePt t="50418" x="8599488" y="5367338"/>
          <p14:tracePt t="50442" x="8585200" y="5367338"/>
          <p14:tracePt t="50451" x="8585200" y="5351463"/>
          <p14:tracePt t="50458" x="8570913" y="5351463"/>
          <p14:tracePt t="50626" x="8570913" y="5337175"/>
          <p14:tracePt t="50689" x="8570913" y="5322888"/>
          <p14:tracePt t="50718" x="8570913" y="5307013"/>
          <p14:tracePt t="50726" x="8570913" y="5292725"/>
          <p14:tracePt t="50758" x="8555038" y="5248275"/>
          <p14:tracePt t="50766" x="8524875" y="5232400"/>
          <p14:tracePt t="50782" x="8510588" y="5218113"/>
          <p14:tracePt t="50790" x="8496300" y="5203825"/>
          <p14:tracePt t="50798" x="8480425" y="5173663"/>
          <p14:tracePt t="50806" x="8466138" y="5143500"/>
          <p14:tracePt t="50814" x="8435975" y="5113338"/>
          <p14:tracePt t="50823" x="8405813" y="5068888"/>
          <p14:tracePt t="50830" x="8347075" y="5024438"/>
          <p14:tracePt t="50838" x="8316913" y="4979988"/>
          <p14:tracePt t="50847" x="8286750" y="4935538"/>
          <p14:tracePt t="50854" x="8256588" y="4889500"/>
          <p14:tracePt t="50862" x="8212138" y="4860925"/>
          <p14:tracePt t="50870" x="8181975" y="4830763"/>
          <p14:tracePt t="50878" x="8153400" y="4800600"/>
          <p14:tracePt t="50886" x="8107363" y="4756150"/>
          <p14:tracePt t="50895" x="8078788" y="4740275"/>
          <p14:tracePt t="50902" x="8048625" y="4711700"/>
          <p14:tracePt t="50911" x="8004175" y="4711700"/>
          <p14:tracePt t="50918" x="7959725" y="4681538"/>
          <p14:tracePt t="50926" x="7929563" y="4665663"/>
          <p14:tracePt t="50932" x="7899400" y="4651375"/>
          <p14:tracePt t="50940" x="7854950" y="4637088"/>
          <p14:tracePt t="50948" x="7810500" y="4621213"/>
          <p14:tracePt t="50956" x="7794625" y="4606925"/>
          <p14:tracePt t="50964" x="7766050" y="4592638"/>
          <p14:tracePt t="50973" x="7720013" y="4592638"/>
          <p14:tracePt t="50980" x="7705725" y="4576763"/>
          <p14:tracePt t="50988" x="7661275" y="4576763"/>
          <p14:tracePt t="50996" x="7631113" y="4576763"/>
          <p14:tracePt t="51004" x="7616825" y="4562475"/>
          <p14:tracePt t="51020" x="7586663" y="4532313"/>
          <p14:tracePt t="51028" x="7570788" y="4532313"/>
          <p14:tracePt t="51036" x="7556500" y="4532313"/>
          <p14:tracePt t="51044" x="7526338" y="4532313"/>
          <p14:tracePt t="51058" x="7512050" y="4518025"/>
          <p14:tracePt t="51066" x="7481888" y="4518025"/>
          <p14:tracePt t="51090" x="7451725" y="4518025"/>
          <p14:tracePt t="51106" x="7437438" y="4518025"/>
          <p14:tracePt t="51122" x="7423150" y="4518025"/>
          <p14:tracePt t="51130" x="7407275" y="4518025"/>
          <p14:tracePt t="51146" x="7392988" y="4532313"/>
          <p14:tracePt t="51154" x="7392988" y="4546600"/>
          <p14:tracePt t="51162" x="7392988" y="4562475"/>
          <p14:tracePt t="51168" x="7377113" y="4576763"/>
          <p14:tracePt t="51176" x="7362825" y="4592638"/>
          <p14:tracePt t="51184" x="7362825" y="4606925"/>
          <p14:tracePt t="51200" x="7362825" y="4621213"/>
          <p14:tracePt t="51208" x="7362825" y="4637088"/>
          <p14:tracePt t="51224" x="7377113" y="4637088"/>
          <p14:tracePt t="51240" x="7392988" y="4651375"/>
          <p14:tracePt t="51248" x="7423150" y="4651375"/>
          <p14:tracePt t="51256" x="7437438" y="4651375"/>
          <p14:tracePt t="51264" x="7481888" y="4651375"/>
          <p14:tracePt t="51272" x="7512050" y="4651375"/>
          <p14:tracePt t="51286" x="7526338" y="4651375"/>
          <p14:tracePt t="51350" x="7512050" y="4621213"/>
          <p14:tracePt t="51358" x="7497763" y="4621213"/>
          <p14:tracePt t="51366" x="7481888" y="4592638"/>
          <p14:tracePt t="51374" x="7467600" y="4562475"/>
          <p14:tracePt t="51382" x="7437438" y="4562475"/>
          <p14:tracePt t="51390" x="7407275" y="4518025"/>
          <p14:tracePt t="51398" x="7377113" y="4487863"/>
          <p14:tracePt t="51406" x="7362825" y="4471988"/>
          <p14:tracePt t="51412" x="7332663" y="4457700"/>
          <p14:tracePt t="51420" x="7318375" y="4457700"/>
          <p14:tracePt t="51428" x="7302500" y="4457700"/>
          <p14:tracePt t="51444" x="7273925" y="4457700"/>
          <p14:tracePt t="51461" x="7243763" y="4502150"/>
          <p14:tracePt t="51468" x="7243763" y="4562475"/>
          <p14:tracePt t="51477" x="7243763" y="4606925"/>
          <p14:tracePt t="51484" x="7243763" y="4651375"/>
          <p14:tracePt t="51492" x="7243763" y="4695825"/>
          <p14:tracePt t="51500" x="7243763" y="4711700"/>
          <p14:tracePt t="51508" x="7243763" y="4740275"/>
          <p14:tracePt t="51516" x="7243763" y="4756150"/>
          <p14:tracePt t="51530" x="7243763" y="4770438"/>
          <p14:tracePt t="51594" x="7243763" y="4740275"/>
          <p14:tracePt t="51602" x="7243763" y="4711700"/>
          <p14:tracePt t="51611" x="7243763" y="4681538"/>
          <p14:tracePt t="51618" x="7243763" y="4637088"/>
          <p14:tracePt t="51627" x="7243763" y="4592638"/>
          <p14:tracePt t="51634" x="7258050" y="4546600"/>
          <p14:tracePt t="51643" x="7302500" y="4471988"/>
          <p14:tracePt t="51648" x="7362825" y="4383088"/>
          <p14:tracePt t="51656" x="7407275" y="4308475"/>
          <p14:tracePt t="51664" x="7512050" y="4159250"/>
          <p14:tracePt t="51672" x="7645400" y="4025900"/>
          <p14:tracePt t="51680" x="7766050" y="3906838"/>
          <p14:tracePt t="51689" x="7899400" y="3771900"/>
          <p14:tracePt t="51696" x="8048625" y="3622675"/>
          <p14:tracePt t="51704" x="8107363" y="3563938"/>
          <p14:tracePt t="51712" x="8197850" y="3473450"/>
          <p14:tracePt t="51720" x="8302625" y="3354388"/>
          <p14:tracePt t="51728" x="8361363" y="3309938"/>
          <p14:tracePt t="51736" x="8435975" y="3221038"/>
          <p14:tracePt t="51744" x="8480425" y="3190875"/>
          <p14:tracePt t="51752" x="8524875" y="3160713"/>
          <p14:tracePt t="51760" x="8555038" y="3116263"/>
          <p14:tracePt t="51766" x="8599488" y="3086100"/>
          <p14:tracePt t="51774" x="8659813" y="3055938"/>
          <p14:tracePt t="51782" x="8718550" y="3025775"/>
          <p14:tracePt t="51790" x="8809038" y="2997200"/>
          <p14:tracePt t="51798" x="8897938" y="2951163"/>
          <p14:tracePt t="51806" x="8972550" y="2922588"/>
          <p14:tracePt t="51814" x="9061450" y="2906713"/>
          <p14:tracePt t="51822" x="9136063" y="2892425"/>
          <p14:tracePt t="51830" x="9196388" y="2862263"/>
          <p14:tracePt t="51838" x="9301163" y="2862263"/>
          <p14:tracePt t="51846" x="9375775" y="2862263"/>
          <p14:tracePt t="51854" x="9464675" y="2847975"/>
          <p14:tracePt t="51862" x="9509125" y="2847975"/>
          <p14:tracePt t="51870" x="9569450" y="2847975"/>
          <p14:tracePt t="51878" x="9628188" y="2847975"/>
          <p14:tracePt t="51884" x="9672638" y="2847975"/>
          <p14:tracePt t="51893" x="9688513" y="2862263"/>
          <p14:tracePt t="51900" x="9717088" y="2878138"/>
          <p14:tracePt t="51908" x="9747250" y="2892425"/>
          <p14:tracePt t="51916" x="9763125" y="2906713"/>
          <p14:tracePt t="51924" x="9763125" y="2922588"/>
          <p14:tracePt t="51932" x="9763125" y="2951163"/>
          <p14:tracePt t="51940" x="9777413" y="2967038"/>
          <p14:tracePt t="51948" x="9777413" y="3011488"/>
          <p14:tracePt t="51956" x="9791700" y="3041650"/>
          <p14:tracePt t="51964" x="9791700" y="3071813"/>
          <p14:tracePt t="51972" x="9807575" y="3116263"/>
          <p14:tracePt t="51980" x="9807575" y="3160713"/>
          <p14:tracePt t="51988" x="9807575" y="3190875"/>
          <p14:tracePt t="51994" x="9837738" y="3235325"/>
          <p14:tracePt t="52002" x="9837738" y="3265488"/>
          <p14:tracePt t="52010" x="9837738" y="3279775"/>
          <p14:tracePt t="52018" x="9852025" y="3309938"/>
          <p14:tracePt t="52027" x="9852025" y="3324225"/>
          <p14:tracePt t="52034" x="9852025" y="3340100"/>
          <p14:tracePt t="52074" x="9821863" y="3340100"/>
          <p14:tracePt t="52082" x="9807575" y="3340100"/>
          <p14:tracePt t="52090" x="9777413" y="3340100"/>
          <p14:tracePt t="52098" x="9717088" y="3340100"/>
          <p14:tracePt t="52106" x="9702800" y="3340100"/>
          <p14:tracePt t="52112" x="9658350" y="3340100"/>
          <p14:tracePt t="52120" x="9598025" y="3340100"/>
          <p14:tracePt t="52128" x="9583738" y="3340100"/>
          <p14:tracePt t="52136" x="9553575" y="3340100"/>
          <p14:tracePt t="52144" x="9509125" y="3340100"/>
          <p14:tracePt t="52152" x="9478963" y="3324225"/>
          <p14:tracePt t="52160" x="9464675" y="3324225"/>
          <p14:tracePt t="52168" x="9448800" y="3309938"/>
          <p14:tracePt t="52177" x="9448800" y="3294063"/>
          <p14:tracePt t="52184" x="9448800" y="3265488"/>
          <p14:tracePt t="52193" x="9448800" y="3249613"/>
          <p14:tracePt t="52208" x="9448800" y="3235325"/>
          <p14:tracePt t="52216" x="9448800" y="3190875"/>
          <p14:tracePt t="52230" x="9448800" y="3175000"/>
          <p14:tracePt t="52238" x="9448800" y="3146425"/>
          <p14:tracePt t="52246" x="9464675" y="3130550"/>
          <p14:tracePt t="52262" x="9478963" y="3116263"/>
          <p14:tracePt t="52270" x="9509125" y="3116263"/>
          <p14:tracePt t="52278" x="9509125" y="3100388"/>
          <p14:tracePt t="52286" x="9539288" y="3086100"/>
          <p14:tracePt t="52294" x="9569450" y="3071813"/>
          <p14:tracePt t="52310" x="9583738" y="3071813"/>
          <p14:tracePt t="52322" x="9613900" y="3071813"/>
          <p14:tracePt t="52327" x="9628188" y="3055938"/>
          <p14:tracePt t="52334" x="9658350" y="3055938"/>
          <p14:tracePt t="52343" x="9688513" y="3041650"/>
          <p14:tracePt t="52356" x="9702800" y="3041650"/>
          <p14:tracePt t="52372" x="9717088" y="3041650"/>
          <p14:tracePt t="52380" x="9732963" y="3041650"/>
          <p14:tracePt t="52412" x="9747250" y="3041650"/>
          <p14:tracePt t="52420" x="9763125" y="3041650"/>
          <p14:tracePt t="52428" x="9777413" y="3055938"/>
          <p14:tracePt t="52436" x="9777413" y="3071813"/>
          <p14:tracePt t="52444" x="9791700" y="3116263"/>
          <p14:tracePt t="52452" x="9791700" y="3146425"/>
          <p14:tracePt t="52460" x="9791700" y="3175000"/>
          <p14:tracePt t="52466" x="9791700" y="3205163"/>
          <p14:tracePt t="52474" x="9791700" y="3221038"/>
          <p14:tracePt t="52482" x="9791700" y="3249613"/>
          <p14:tracePt t="52490" x="9777413" y="3279775"/>
          <p14:tracePt t="52498" x="9747250" y="3309938"/>
          <p14:tracePt t="52506" x="9717088" y="3309938"/>
          <p14:tracePt t="52514" x="9702800" y="3324225"/>
          <p14:tracePt t="52522" x="9658350" y="3324225"/>
          <p14:tracePt t="52530" x="9613900" y="3324225"/>
          <p14:tracePt t="52538" x="9583738" y="3324225"/>
          <p14:tracePt t="52546" x="9539288" y="3324225"/>
          <p14:tracePt t="52555" x="9478963" y="3309938"/>
          <p14:tracePt t="52562" x="9420225" y="3294063"/>
          <p14:tracePt t="52570" x="9375775" y="3265488"/>
          <p14:tracePt t="52578" x="9359900" y="3265488"/>
          <p14:tracePt t="52584" x="9329738" y="3235325"/>
          <p14:tracePt t="52593" x="9315450" y="3235325"/>
          <p14:tracePt t="52600" x="9315450" y="3221038"/>
          <p14:tracePt t="52616" x="9315450" y="3205163"/>
          <p14:tracePt t="52648" x="9315450" y="3190875"/>
          <p14:tracePt t="52656" x="9315450" y="3175000"/>
          <p14:tracePt t="52680" x="9315450" y="3160713"/>
          <p14:tracePt t="52688" x="9329738" y="3130550"/>
          <p14:tracePt t="52702" x="9375775" y="3100388"/>
          <p14:tracePt t="52710" x="9420225" y="3071813"/>
          <p14:tracePt t="52718" x="9448800" y="3041650"/>
          <p14:tracePt t="52727" x="9494838" y="3011488"/>
          <p14:tracePt t="52734" x="9539288" y="3011488"/>
          <p14:tracePt t="52743" x="9583738" y="2997200"/>
          <p14:tracePt t="52750" x="9598025" y="2997200"/>
          <p14:tracePt t="52758" x="9644063" y="2981325"/>
          <p14:tracePt t="52766" x="9672638" y="2981325"/>
          <p14:tracePt t="52782" x="9702800" y="2981325"/>
          <p14:tracePt t="52798" x="9717088" y="2981325"/>
          <p14:tracePt t="52806" x="9747250" y="2981325"/>
          <p14:tracePt t="52814" x="9747250" y="2997200"/>
          <p14:tracePt t="52820" x="9763125" y="3011488"/>
          <p14:tracePt t="52828" x="9777413" y="3011488"/>
          <p14:tracePt t="52836" x="9777413" y="3041650"/>
          <p14:tracePt t="52844" x="9791700" y="3071813"/>
          <p14:tracePt t="52868" x="9791700" y="3116263"/>
          <p14:tracePt t="52876" x="9791700" y="3146425"/>
          <p14:tracePt t="52884" x="9791700" y="3175000"/>
          <p14:tracePt t="52893" x="9791700" y="3221038"/>
          <p14:tracePt t="52900" x="9777413" y="3235325"/>
          <p14:tracePt t="52908" x="9777413" y="3265488"/>
          <p14:tracePt t="52916" x="9777413" y="3279775"/>
          <p14:tracePt t="52924" x="9777413" y="3294063"/>
          <p14:tracePt t="52932" x="9763125" y="3294063"/>
          <p14:tracePt t="52938" x="9747250" y="3309938"/>
          <p14:tracePt t="52946" x="9732963" y="3324225"/>
          <p14:tracePt t="52962" x="9717088" y="3324225"/>
          <p14:tracePt t="52970" x="9702800" y="3340100"/>
          <p14:tracePt t="52986" x="9672638" y="3340100"/>
          <p14:tracePt t="52994" x="9658350" y="3340100"/>
          <p14:tracePt t="53002" x="9644063" y="3340100"/>
          <p14:tracePt t="53010" x="9628188" y="3340100"/>
          <p14:tracePt t="53018" x="9613900" y="3340100"/>
          <p14:tracePt t="53026" x="9598025" y="3340100"/>
          <p14:tracePt t="53034" x="9583738" y="3340100"/>
          <p14:tracePt t="53043" x="9569450" y="3340100"/>
          <p14:tracePt t="53048" x="9569450" y="3324225"/>
          <p14:tracePt t="53056" x="9553575" y="3309938"/>
          <p14:tracePt t="53064" x="9553575" y="3279775"/>
          <p14:tracePt t="53072" x="9553575" y="3235325"/>
          <p14:tracePt t="53080" x="9553575" y="3205163"/>
          <p14:tracePt t="53088" x="9553575" y="3146425"/>
          <p14:tracePt t="53096" x="9553575" y="3116263"/>
          <p14:tracePt t="53104" x="9553575" y="3086100"/>
          <p14:tracePt t="53112" x="9553575" y="3025775"/>
          <p14:tracePt t="53121" x="9569450" y="2997200"/>
          <p14:tracePt t="53128" x="9583738" y="2967038"/>
          <p14:tracePt t="53144" x="9613900" y="2936875"/>
          <p14:tracePt t="53152" x="9628188" y="2922588"/>
          <p14:tracePt t="53160" x="9644063" y="2906713"/>
          <p14:tracePt t="53166" x="9658350" y="2892425"/>
          <p14:tracePt t="53174" x="9672638" y="2892425"/>
          <p14:tracePt t="53182" x="9672638" y="2878138"/>
          <p14:tracePt t="53190" x="9688513" y="2878138"/>
          <p14:tracePt t="53198" x="9702800" y="2878138"/>
          <p14:tracePt t="53206" x="9717088" y="2862263"/>
          <p14:tracePt t="53214" x="9732963" y="2847975"/>
          <p14:tracePt t="53222" x="9763125" y="2847975"/>
          <p14:tracePt t="53230" x="9777413" y="2847975"/>
          <p14:tracePt t="53238" x="9807575" y="2847975"/>
          <p14:tracePt t="53246" x="9837738" y="2878138"/>
          <p14:tracePt t="53254" x="9837738" y="2906713"/>
          <p14:tracePt t="53262" x="9866313" y="2936875"/>
          <p14:tracePt t="53271" x="9896475" y="2981325"/>
          <p14:tracePt t="53278" x="9912350" y="3041650"/>
          <p14:tracePt t="53284" x="9912350" y="3086100"/>
          <p14:tracePt t="53293" x="9912350" y="3116263"/>
          <p14:tracePt t="53300" x="9912350" y="3146425"/>
          <p14:tracePt t="53309" x="9912350" y="3175000"/>
          <p14:tracePt t="53316" x="9912350" y="3190875"/>
          <p14:tracePt t="53334" x="9912350" y="3205163"/>
          <p14:tracePt t="53348" x="9912350" y="3221038"/>
          <p14:tracePt t="53359" x="9896475" y="3221038"/>
          <p14:tracePt t="53368" x="9866313" y="3221038"/>
          <p14:tracePt t="53390" x="9821863" y="3221038"/>
          <p14:tracePt t="53402" x="9791700" y="3221038"/>
          <p14:tracePt t="53410" x="9777413" y="3190875"/>
          <p14:tracePt t="53416" x="9763125" y="3175000"/>
          <p14:tracePt t="53424" x="9763125" y="3160713"/>
          <p14:tracePt t="53432" x="9732963" y="3130550"/>
          <p14:tracePt t="53440" x="9717088" y="3100388"/>
          <p14:tracePt t="53448" x="9702800" y="3071813"/>
          <p14:tracePt t="53464" x="9702800" y="3055938"/>
          <p14:tracePt t="53472" x="9702800" y="3041650"/>
          <p14:tracePt t="53480" x="9702800" y="3025775"/>
          <p14:tracePt t="53488" x="9702800" y="2997200"/>
          <p14:tracePt t="53496" x="9702800" y="2981325"/>
          <p14:tracePt t="53504" x="9702800" y="2951163"/>
          <p14:tracePt t="53512" x="9702800" y="2936875"/>
          <p14:tracePt t="53520" x="9717088" y="2922588"/>
          <p14:tracePt t="53534" x="9717088" y="2906713"/>
          <p14:tracePt t="53543" x="9732963" y="2892425"/>
          <p14:tracePt t="53566" x="9747250" y="2892425"/>
          <p14:tracePt t="53692" x="9747250" y="2906713"/>
          <p14:tracePt t="53700" x="9747250" y="2922588"/>
          <p14:tracePt t="53732" x="9747250" y="2936875"/>
          <p14:tracePt t="53740" x="9747250" y="2951163"/>
          <p14:tracePt t="53778" x="9747250" y="2981325"/>
          <p14:tracePt t="53794" x="9747250" y="2997200"/>
          <p14:tracePt t="53810" x="9747250" y="3025775"/>
          <p14:tracePt t="53827" x="9747250" y="3041650"/>
          <p14:tracePt t="53835" x="9747250" y="3055938"/>
          <p14:tracePt t="53905" x="9763125" y="3055938"/>
          <p14:tracePt t="53929" x="9763125" y="3071813"/>
          <p14:tracePt t="53945" x="9763125" y="3086100"/>
          <p14:tracePt t="53977" x="9763125" y="3100388"/>
          <p14:tracePt t="53993" x="9763125" y="3116263"/>
          <p14:tracePt t="54149" x="9777413" y="3116263"/>
          <p14:tracePt t="54157" x="9791700" y="3130550"/>
          <p14:tracePt t="54173" x="9791700" y="3146425"/>
          <p14:tracePt t="54181" x="9807575" y="3146425"/>
          <p14:tracePt t="54189" x="9821863" y="3160713"/>
          <p14:tracePt t="54197" x="9837738" y="3190875"/>
          <p14:tracePt t="54205" x="9882188" y="3221038"/>
          <p14:tracePt t="54213" x="9912350" y="3249613"/>
          <p14:tracePt t="54220" x="9912350" y="3279775"/>
          <p14:tracePt t="54229" x="9926638" y="3324225"/>
          <p14:tracePt t="54235" x="9940925" y="3368675"/>
          <p14:tracePt t="54243" x="9971088" y="3398838"/>
          <p14:tracePt t="54250" x="10001250" y="3459163"/>
          <p14:tracePt t="54259" x="10015538" y="3489325"/>
          <p14:tracePt t="54266" x="10015538" y="3517900"/>
          <p14:tracePt t="54275" x="10031413" y="3563938"/>
          <p14:tracePt t="54282" x="10059988" y="3592513"/>
          <p14:tracePt t="54291" x="10075863" y="3636963"/>
          <p14:tracePt t="54299" x="10106025" y="3711575"/>
          <p14:tracePt t="54307" x="10134600" y="3771900"/>
          <p14:tracePt t="54315" x="10164763" y="3832225"/>
          <p14:tracePt t="54323" x="10180638" y="3906838"/>
          <p14:tracePt t="54330" x="10209213" y="3965575"/>
          <p14:tracePt t="54338" x="10225088" y="4010025"/>
          <p14:tracePt t="54346" x="10239375" y="4054475"/>
          <p14:tracePt t="54352" x="10269538" y="4114800"/>
          <p14:tracePt t="54360" x="10283825" y="4175125"/>
          <p14:tracePt t="54368" x="10299700" y="4203700"/>
          <p14:tracePt t="54376" x="10299700" y="4264025"/>
          <p14:tracePt t="54384" x="10313988" y="4308475"/>
          <p14:tracePt t="54392" x="10328275" y="4368800"/>
          <p14:tracePt t="54400" x="10328275" y="4427538"/>
          <p14:tracePt t="54409" x="10328275" y="4471988"/>
          <p14:tracePt t="54416" x="10328275" y="4532313"/>
          <p14:tracePt t="54425" x="10313988" y="4621213"/>
          <p14:tracePt t="54432" x="10299700" y="4695825"/>
          <p14:tracePt t="54440" x="10253663" y="4800600"/>
          <p14:tracePt t="54448" x="10239375" y="4860925"/>
          <p14:tracePt t="54456" x="10194925" y="5024438"/>
          <p14:tracePt t="54464" x="10134600" y="5129213"/>
          <p14:tracePt t="54470" x="10059988" y="5262563"/>
          <p14:tracePt t="54478" x="9985375" y="5351463"/>
          <p14:tracePt t="54486" x="9882188" y="5472113"/>
          <p14:tracePt t="54494" x="9821863" y="5530850"/>
          <p14:tracePt t="54502" x="9747250" y="5621338"/>
          <p14:tracePt t="54510" x="9688513" y="5694363"/>
          <p14:tracePt t="54518" x="9628188" y="5754688"/>
          <p14:tracePt t="54526" x="9569450" y="5784850"/>
          <p14:tracePt t="54534" x="9509125" y="5829300"/>
          <p14:tracePt t="54542" x="9448800" y="5889625"/>
          <p14:tracePt t="54550" x="9390063" y="5903913"/>
          <p14:tracePt t="54559" x="9301163" y="5918200"/>
          <p14:tracePt t="54566" x="9255125" y="5918200"/>
          <p14:tracePt t="54575" x="9196388" y="5948363"/>
          <p14:tracePt t="54582" x="9107488" y="5948363"/>
          <p14:tracePt t="54588" x="9032875" y="5948363"/>
          <p14:tracePt t="54596" x="8986838" y="5948363"/>
          <p14:tracePt t="54604" x="8928100" y="5934075"/>
          <p14:tracePt t="54612" x="8867775" y="5918200"/>
          <p14:tracePt t="54620" x="8809038" y="5889625"/>
          <p14:tracePt t="54628" x="8748713" y="5889625"/>
          <p14:tracePt t="54636" x="8704263" y="5859463"/>
          <p14:tracePt t="54644" x="8659813" y="5843588"/>
          <p14:tracePt t="54653" x="8629650" y="5843588"/>
          <p14:tracePt t="54660" x="8599488" y="5815013"/>
          <p14:tracePt t="54668" x="8555038" y="5815013"/>
          <p14:tracePt t="54676" x="8524875" y="5799138"/>
          <p14:tracePt t="54684" x="8496300" y="5784850"/>
          <p14:tracePt t="54692" x="8450263" y="5768975"/>
          <p14:tracePt t="54700" x="8405813" y="5768975"/>
          <p14:tracePt t="54706" x="8375650" y="5754688"/>
          <p14:tracePt t="54716" x="8347075" y="5754688"/>
          <p14:tracePt t="54724" x="8286750" y="5724525"/>
          <p14:tracePt t="54732" x="8242300" y="5710238"/>
          <p14:tracePt t="54741" x="8212138" y="5680075"/>
          <p14:tracePt t="54748" x="8181975" y="5665788"/>
          <p14:tracePt t="54756" x="8153400" y="5635625"/>
          <p14:tracePt t="54764" x="8107363" y="5605463"/>
          <p14:tracePt t="54772" x="8078788" y="5575300"/>
          <p14:tracePt t="54780" x="8034338" y="5546725"/>
          <p14:tracePt t="54788" x="7988300" y="5500688"/>
          <p14:tracePt t="54796" x="7974013" y="5456238"/>
          <p14:tracePt t="54804" x="7943850" y="5397500"/>
          <p14:tracePt t="54812" x="7899400" y="5337175"/>
          <p14:tracePt t="54818" x="7869238" y="5248275"/>
          <p14:tracePt t="54826" x="7854950" y="5173663"/>
          <p14:tracePt t="54834" x="7839075" y="5083175"/>
          <p14:tracePt t="54842" x="7839075" y="5008563"/>
          <p14:tracePt t="54850" x="7839075" y="4949825"/>
          <p14:tracePt t="54858" x="7839075" y="4905375"/>
          <p14:tracePt t="54866" x="7839075" y="4860925"/>
          <p14:tracePt t="54875" x="7839075" y="4814888"/>
          <p14:tracePt t="54882" x="7839075" y="4786313"/>
          <p14:tracePt t="54891" x="7839075" y="4756150"/>
          <p14:tracePt t="54898" x="7839075" y="4711700"/>
          <p14:tracePt t="54906" x="7839075" y="4681538"/>
          <p14:tracePt t="54914" x="7839075" y="4637088"/>
          <p14:tracePt t="54922" x="7839075" y="4592638"/>
          <p14:tracePt t="54930" x="7854950" y="4562475"/>
          <p14:tracePt t="54936" x="7869238" y="4518025"/>
          <p14:tracePt t="54944" x="7885113" y="4457700"/>
          <p14:tracePt t="54952" x="7913688" y="4413250"/>
          <p14:tracePt t="54960" x="7943850" y="4352925"/>
          <p14:tracePt t="54968" x="7988300" y="4294188"/>
          <p14:tracePt t="54976" x="8018463" y="4249738"/>
          <p14:tracePt t="54984" x="8048625" y="4189413"/>
          <p14:tracePt t="54992" x="8078788" y="4100513"/>
          <p14:tracePt t="55000" x="8093075" y="4054475"/>
          <p14:tracePt t="55008" x="8123238" y="4010025"/>
          <p14:tracePt t="55016" x="8153400" y="3965575"/>
          <p14:tracePt t="55025" x="8197850" y="3921125"/>
          <p14:tracePt t="55032" x="8197850" y="3890963"/>
          <p14:tracePt t="55041" x="8212138" y="3876675"/>
          <p14:tracePt t="55048" x="8242300" y="3860800"/>
          <p14:tracePt t="55054" x="8256588" y="3846513"/>
          <p14:tracePt t="55062" x="8256588" y="3832225"/>
          <p14:tracePt t="55070" x="8272463" y="3802063"/>
          <p14:tracePt t="55078" x="8286750" y="3802063"/>
          <p14:tracePt t="55086" x="8316913" y="3786188"/>
          <p14:tracePt t="55102" x="8331200" y="3771900"/>
          <p14:tracePt t="55110" x="8361363" y="3771900"/>
          <p14:tracePt t="55118" x="8375650" y="3771900"/>
          <p14:tracePt t="55126" x="8421688" y="3771900"/>
          <p14:tracePt t="55134" x="8450263" y="3757613"/>
          <p14:tracePt t="55142" x="8480425" y="3757613"/>
          <p14:tracePt t="55150" x="8524875" y="3757613"/>
          <p14:tracePt t="55158" x="8570913" y="3757613"/>
          <p14:tracePt t="55166" x="8615363" y="3757613"/>
          <p14:tracePt t="55172" x="8674100" y="3757613"/>
          <p14:tracePt t="55180" x="8734425" y="3757613"/>
          <p14:tracePt t="55188" x="8793163" y="3771900"/>
          <p14:tracePt t="55196" x="8853488" y="3786188"/>
          <p14:tracePt t="55204" x="8928100" y="3832225"/>
          <p14:tracePt t="55212" x="9002713" y="3860800"/>
          <p14:tracePt t="55220" x="9061450" y="3890963"/>
          <p14:tracePt t="55228" x="9121775" y="3921125"/>
          <p14:tracePt t="55236" x="9166225" y="3951288"/>
          <p14:tracePt t="55244" x="9226550" y="3995738"/>
          <p14:tracePt t="55252" x="9271000" y="4040188"/>
          <p14:tracePt t="55260" x="9329738" y="4070350"/>
          <p14:tracePt t="55268" x="9375775" y="4144963"/>
          <p14:tracePt t="55276" x="9420225" y="4159250"/>
          <p14:tracePt t="55282" x="9464675" y="4203700"/>
          <p14:tracePt t="55291" x="9523413" y="4278313"/>
          <p14:tracePt t="55298" x="9553575" y="4322763"/>
          <p14:tracePt t="55306" x="9613900" y="4368800"/>
          <p14:tracePt t="55314" x="9644063" y="4413250"/>
          <p14:tracePt t="55336" x="9702800" y="4487863"/>
          <p14:tracePt t="55338" x="9732963" y="4546600"/>
          <p14:tracePt t="55346" x="9747250" y="4606925"/>
          <p14:tracePt t="55354" x="9763125" y="4665663"/>
          <p14:tracePt t="55362" x="9763125" y="4711700"/>
          <p14:tracePt t="55370" x="9763125" y="4786313"/>
          <p14:tracePt t="55378" x="9763125" y="4830763"/>
          <p14:tracePt t="55386" x="9763125" y="4935538"/>
          <p14:tracePt t="55394" x="9763125" y="5008563"/>
          <p14:tracePt t="55400" x="9732963" y="5068888"/>
          <p14:tracePt t="55408" x="9672638" y="5187950"/>
          <p14:tracePt t="55416" x="9613900" y="5262563"/>
          <p14:tracePt t="55424" x="9569450" y="5381625"/>
          <p14:tracePt t="55432" x="9494838" y="5472113"/>
          <p14:tracePt t="55441" x="9434513" y="5561013"/>
          <p14:tracePt t="55448" x="9420225" y="5591175"/>
          <p14:tracePt t="55457" x="9359900" y="5649913"/>
          <p14:tracePt t="55464" x="9329738" y="5694363"/>
          <p14:tracePt t="55472" x="9255125" y="5754688"/>
          <p14:tracePt t="55480" x="9210675" y="5784850"/>
          <p14:tracePt t="55488" x="9180513" y="5799138"/>
          <p14:tracePt t="55496" x="9151938" y="5829300"/>
          <p14:tracePt t="55504" x="9091613" y="5859463"/>
          <p14:tracePt t="55512" x="9047163" y="5873750"/>
          <p14:tracePt t="55519" x="9017000" y="5903913"/>
          <p14:tracePt t="55526" x="8986838" y="5918200"/>
          <p14:tracePt t="55534" x="8928100" y="5934075"/>
          <p14:tracePt t="55542" x="8883650" y="5948363"/>
          <p14:tracePt t="55550" x="8839200" y="5948363"/>
          <p14:tracePt t="55558" x="8809038" y="5948363"/>
          <p14:tracePt t="55566" x="8764588" y="5948363"/>
          <p14:tracePt t="55574" x="8734425" y="5948363"/>
          <p14:tracePt t="55582" x="8718550" y="5948363"/>
          <p14:tracePt t="55590" x="8689975" y="5948363"/>
          <p14:tracePt t="55598" x="8674100" y="5948363"/>
          <p14:tracePt t="55607" x="8674100" y="5934075"/>
          <p14:tracePt t="55614" x="8659813" y="5934075"/>
          <p14:tracePt t="55622" x="8629650" y="5918200"/>
          <p14:tracePt t="55630" x="8615363" y="5903913"/>
          <p14:tracePt t="55636" x="8585200" y="5889625"/>
          <p14:tracePt t="55644" x="8555038" y="5873750"/>
          <p14:tracePt t="55652" x="8540750" y="5843588"/>
          <p14:tracePt t="55661" x="8510588" y="5829300"/>
          <p14:tracePt t="55668" x="8466138" y="5799138"/>
          <p14:tracePt t="55677" x="8435975" y="5784850"/>
          <p14:tracePt t="55684" x="8421688" y="5768975"/>
          <p14:tracePt t="55693" x="8405813" y="5754688"/>
          <p14:tracePt t="55701" x="8375650" y="5740400"/>
          <p14:tracePt t="55709" x="8361363" y="5724525"/>
          <p14:tracePt t="55717" x="8347075" y="5724525"/>
          <p14:tracePt t="55725" x="8331200" y="5710238"/>
          <p14:tracePt t="55733" x="8316913" y="5694363"/>
          <p14:tracePt t="55749" x="8302625" y="5694363"/>
          <p14:tracePt t="55754" x="8302625" y="5680075"/>
          <p14:tracePt t="55763" x="8286750" y="5665788"/>
          <p14:tracePt t="55787" x="8286750" y="5649913"/>
          <p14:tracePt t="55811" x="8286750" y="5635625"/>
          <p14:tracePt t="55819" x="8286750" y="5621338"/>
          <p14:tracePt t="55843" x="8286750" y="5605463"/>
          <p14:tracePt t="55851" x="8286750" y="5591175"/>
          <p14:tracePt t="55866" x="8286750" y="5575300"/>
          <p14:tracePt t="55873" x="8286750" y="5561013"/>
          <p14:tracePt t="55881" x="8286750" y="5546725"/>
          <p14:tracePt t="55897" x="8286750" y="5530850"/>
          <p14:tracePt t="55905" x="8286750" y="5516563"/>
          <p14:tracePt t="55937" x="8286750" y="5500688"/>
          <p14:tracePt t="55953" x="8286750" y="5486400"/>
          <p14:tracePt t="55968" x="8286750" y="5472113"/>
          <p14:tracePt t="56015" x="8286750" y="5441950"/>
          <p14:tracePt t="56023" x="8286750" y="5426075"/>
          <p14:tracePt t="56039" x="8286750" y="5411788"/>
          <p14:tracePt t="56047" x="8286750" y="5397500"/>
          <p14:tracePt t="56056" x="8286750" y="5367338"/>
          <p14:tracePt t="56063" x="8286750" y="5337175"/>
          <p14:tracePt t="56071" x="8286750" y="5307013"/>
          <p14:tracePt t="56079" x="8286750" y="5248275"/>
          <p14:tracePt t="56087" x="8286750" y="5187950"/>
          <p14:tracePt t="56095" x="8286750" y="5143500"/>
          <p14:tracePt t="56102" x="8272463" y="5068888"/>
          <p14:tracePt t="56109" x="8256588" y="5038725"/>
          <p14:tracePt t="56116" x="8242300" y="4979988"/>
          <p14:tracePt t="56125" x="8228013" y="4919663"/>
          <p14:tracePt t="56133" x="8212138" y="4860925"/>
          <p14:tracePt t="56141" x="8197850" y="4800600"/>
          <p14:tracePt t="56149" x="8181975" y="4740275"/>
          <p14:tracePt t="56157" x="8181975" y="4725988"/>
          <p14:tracePt t="56165" x="8181975" y="4665663"/>
          <p14:tracePt t="56173" x="8181975" y="4621213"/>
          <p14:tracePt t="56181" x="8181975" y="4592638"/>
          <p14:tracePt t="56188" x="8181975" y="4562475"/>
          <p14:tracePt t="56197" x="8181975" y="4502150"/>
          <p14:tracePt t="56205" x="8181975" y="4471988"/>
          <p14:tracePt t="56213" x="8181975" y="4427538"/>
          <p14:tracePt t="56221" x="8181975" y="4397375"/>
          <p14:tracePt t="56227" x="8181975" y="4368800"/>
          <p14:tracePt t="56235" x="8197850" y="4352925"/>
          <p14:tracePt t="56242" x="8212138" y="4322763"/>
          <p14:tracePt t="56259" x="8242300" y="4308475"/>
          <p14:tracePt t="56266" x="8256588" y="4294188"/>
          <p14:tracePt t="56275" x="8272463" y="4278313"/>
          <p14:tracePt t="56282" x="8316913" y="4264025"/>
          <p14:tracePt t="56290" x="8331200" y="4264025"/>
          <p14:tracePt t="56298" x="8347075" y="4264025"/>
          <p14:tracePt t="56307" x="8375650" y="4264025"/>
          <p14:tracePt t="56319" x="8391525" y="4264025"/>
          <p14:tracePt t="56323" x="8391525" y="4249738"/>
          <p14:tracePt t="56331" x="8421688" y="4249738"/>
          <p14:tracePt t="56336" x="8435975" y="4249738"/>
          <p14:tracePt t="56345" x="8466138" y="4249738"/>
          <p14:tracePt t="56352" x="8510588" y="4233863"/>
          <p14:tracePt t="56368" x="8540750" y="4233863"/>
          <p14:tracePt t="56377" x="8555038" y="4233863"/>
          <p14:tracePt t="56386" x="8570913" y="4233863"/>
          <p14:tracePt t="56393" x="8585200" y="4233863"/>
          <p14:tracePt t="56400" x="8599488" y="4233863"/>
          <p14:tracePt t="56409" x="8615363" y="4233863"/>
          <p14:tracePt t="56417" x="8643938" y="4233863"/>
          <p14:tracePt t="56425" x="8718550" y="4278313"/>
          <p14:tracePt t="56433" x="8734425" y="4308475"/>
          <p14:tracePt t="56440" x="8778875" y="4352925"/>
          <p14:tracePt t="56449" x="8839200" y="4413250"/>
          <p14:tracePt t="56455" x="8853488" y="4457700"/>
          <p14:tracePt t="56463" x="8897938" y="4518025"/>
          <p14:tracePt t="56471" x="8928100" y="4562475"/>
          <p14:tracePt t="56479" x="8958263" y="4637088"/>
          <p14:tracePt t="56487" x="9002713" y="4681538"/>
          <p14:tracePt t="56494" x="9032875" y="4725988"/>
          <p14:tracePt t="56502" x="9061450" y="4770438"/>
          <p14:tracePt t="56511" x="9077325" y="4814888"/>
          <p14:tracePt t="56527" x="9091613" y="4860925"/>
          <p14:tracePt t="56535" x="9091613" y="4875213"/>
          <p14:tracePt t="56543" x="9091613" y="4889500"/>
          <p14:tracePt t="56551" x="9091613" y="4935538"/>
          <p14:tracePt t="56559" x="9077325" y="4949825"/>
          <p14:tracePt t="56567" x="9047163" y="4979988"/>
          <p14:tracePt t="56573" x="9002713" y="5038725"/>
          <p14:tracePt t="56581" x="8942388" y="5068888"/>
          <p14:tracePt t="56590" x="8897938" y="5099050"/>
          <p14:tracePt t="56596" x="8839200" y="5143500"/>
          <p14:tracePt t="56605" x="8809038" y="5173663"/>
          <p14:tracePt t="56613" x="8778875" y="5203825"/>
          <p14:tracePt t="56621" x="8748713" y="5218113"/>
          <p14:tracePt t="56629" x="8718550" y="5232400"/>
          <p14:tracePt t="56637" x="8689975" y="5248275"/>
          <p14:tracePt t="56652" x="8643938" y="5248275"/>
          <p14:tracePt t="56661" x="8643938" y="5262563"/>
          <p14:tracePt t="56763" x="8629650" y="5262563"/>
          <p14:tracePt t="56935" x="8643938" y="5262563"/>
          <p14:tracePt t="56943" x="8659813" y="5262563"/>
          <p14:tracePt t="56991" x="8674100" y="5262563"/>
          <p14:tracePt t="57061" x="8689975" y="5262563"/>
          <p14:tracePt t="57069" x="8689975" y="5248275"/>
          <p14:tracePt t="57117" x="8704263" y="5248275"/>
          <p14:tracePt t="57125" x="8704263" y="5232400"/>
          <p14:tracePt t="57541" x="8704263" y="5218113"/>
          <p14:tracePt t="57596" x="8704263" y="5203825"/>
          <p14:tracePt t="57857" x="8704263" y="5187950"/>
          <p14:tracePt t="58337" x="8704263" y="5173663"/>
          <p14:tracePt t="58361" x="8704263" y="5157788"/>
          <p14:tracePt t="58369" x="8704263" y="5143500"/>
          <p14:tracePt t="58384" x="8704263" y="5129213"/>
          <p14:tracePt t="58393" x="8704263" y="5113338"/>
          <p14:tracePt t="58400" x="8704263" y="5099050"/>
          <p14:tracePt t="58409" x="8704263" y="5083175"/>
          <p14:tracePt t="58416" x="8704263" y="5068888"/>
          <p14:tracePt t="58425" x="8704263" y="5038725"/>
          <p14:tracePt t="58433" x="8704263" y="5024438"/>
          <p14:tracePt t="58441" x="8704263" y="5008563"/>
          <p14:tracePt t="58447" x="8689975" y="4994275"/>
          <p14:tracePt t="58455" x="8689975" y="4979988"/>
          <p14:tracePt t="58463" x="8674100" y="4964113"/>
          <p14:tracePt t="58472" x="8674100" y="4949825"/>
          <p14:tracePt t="58479" x="8674100" y="4935538"/>
          <p14:tracePt t="58487" x="8659813" y="4919663"/>
          <p14:tracePt t="58495" x="8643938" y="4889500"/>
          <p14:tracePt t="58503" x="8643938" y="4860925"/>
          <p14:tracePt t="58511" x="8629650" y="4860925"/>
          <p14:tracePt t="58518" x="8615363" y="4830763"/>
          <p14:tracePt t="58527" x="8615363" y="4814888"/>
          <p14:tracePt t="58534" x="8599488" y="4786313"/>
          <p14:tracePt t="58542" x="8599488" y="4756150"/>
          <p14:tracePt t="58550" x="8599488" y="4740275"/>
          <p14:tracePt t="58558" x="8585200" y="4711700"/>
          <p14:tracePt t="58565" x="8570913" y="4695825"/>
          <p14:tracePt t="58572" x="8570913" y="4681538"/>
          <p14:tracePt t="58580" x="8555038" y="4665663"/>
          <p14:tracePt t="58589" x="8555038" y="4651375"/>
          <p14:tracePt t="58613" x="8555038" y="4637088"/>
          <p14:tracePt t="58621" x="8555038" y="4621213"/>
          <p14:tracePt t="58629" x="8555038" y="4606925"/>
          <p14:tracePt t="58645" x="8540750" y="4592638"/>
          <p14:tracePt t="58661" x="8524875" y="4562475"/>
          <p14:tracePt t="58682" x="8510588" y="4532313"/>
          <p14:tracePt t="58698" x="8510588" y="4518025"/>
          <p14:tracePt t="58771" x="8510588" y="4532313"/>
          <p14:tracePt t="58779" x="8524875" y="4562475"/>
          <p14:tracePt t="58787" x="8524875" y="4592638"/>
          <p14:tracePt t="58793" x="8540750" y="4637088"/>
          <p14:tracePt t="58800" x="8555038" y="4665663"/>
          <p14:tracePt t="58808" x="8555038" y="4681538"/>
          <p14:tracePt t="58816" x="8555038" y="4725988"/>
          <p14:tracePt t="58825" x="8555038" y="4756150"/>
          <p14:tracePt t="58833" x="8570913" y="4770438"/>
          <p14:tracePt t="58841" x="8570913" y="4800600"/>
          <p14:tracePt t="58848" x="8570913" y="4830763"/>
          <p14:tracePt t="58865" x="8570913" y="4845050"/>
          <p14:tracePt t="58873" x="8570913" y="4860925"/>
          <p14:tracePt t="58889" x="8555038" y="4860925"/>
          <p14:tracePt t="58934" x="8540750" y="4860925"/>
          <p14:tracePt t="58942" x="8510588" y="4830763"/>
          <p14:tracePt t="58950" x="8496300" y="4786313"/>
          <p14:tracePt t="58959" x="8466138" y="4725988"/>
          <p14:tracePt t="58966" x="8450263" y="4695825"/>
          <p14:tracePt t="58975" x="8421688" y="4651375"/>
          <p14:tracePt t="58982" x="8405813" y="4592638"/>
          <p14:tracePt t="58991" x="8375650" y="4562475"/>
          <p14:tracePt t="58999" x="8375650" y="4546600"/>
          <p14:tracePt t="59007" x="8361363" y="4518025"/>
          <p14:tracePt t="59015" x="8361363" y="4487863"/>
          <p14:tracePt t="59023" x="8347075" y="4487863"/>
          <p14:tracePt t="59036" x="8347075" y="4471988"/>
          <p14:tracePt t="59101" x="8347075" y="4518025"/>
          <p14:tracePt t="59109" x="8347075" y="4562475"/>
          <p14:tracePt t="59116" x="8361363" y="4562475"/>
          <p14:tracePt t="59125" x="8361363" y="4606925"/>
          <p14:tracePt t="59133" x="8361363" y="4621213"/>
          <p14:tracePt t="59141" x="8361363" y="4637088"/>
          <p14:tracePt t="59146" x="8361363" y="4665663"/>
          <p14:tracePt t="59227" x="8361363" y="4651375"/>
          <p14:tracePt t="59235" x="8347075" y="4637088"/>
          <p14:tracePt t="59243" x="8316913" y="4606925"/>
          <p14:tracePt t="59251" x="8316913" y="4592638"/>
          <p14:tracePt t="59313" x="8316913" y="4606925"/>
          <p14:tracePt t="59321" x="8316913" y="4637088"/>
          <p14:tracePt t="59329" x="8316913" y="4665663"/>
          <p14:tracePt t="59337" x="8316913" y="4695825"/>
          <p14:tracePt t="59345" x="8316913" y="4725988"/>
          <p14:tracePt t="59352" x="8316913" y="4770438"/>
          <p14:tracePt t="59360" x="8316913" y="4786313"/>
          <p14:tracePt t="59369" x="8316913" y="4814888"/>
          <p14:tracePt t="59382" x="8316913" y="4830763"/>
          <p14:tracePt t="59479" x="8302625" y="4830763"/>
          <p14:tracePt t="59495" x="8286750" y="4830763"/>
          <p14:tracePt t="59509" x="8272463" y="4814888"/>
          <p14:tracePt t="59524" x="8272463" y="4800600"/>
          <p14:tracePt t="59809" x="8286750" y="4800600"/>
          <p14:tracePt t="59832" x="8302625" y="4800600"/>
          <p14:tracePt t="60123" x="8316913" y="4786313"/>
          <p14:tracePt t="60147" x="8316913" y="4770438"/>
          <p14:tracePt t="60179" x="8316913" y="4756150"/>
          <p14:tracePt t="60233" x="8316913" y="4740275"/>
          <p14:tracePt t="60241" x="8316913" y="4725988"/>
          <p14:tracePt t="60248" x="8316913" y="4711700"/>
          <p14:tracePt t="60257" x="8316913" y="4695825"/>
          <p14:tracePt t="60265" x="8316913" y="4681538"/>
          <p14:tracePt t="60273" x="8316913" y="4665663"/>
          <p14:tracePt t="60280" x="8316913" y="4651375"/>
          <p14:tracePt t="60289" x="8316913" y="4637088"/>
          <p14:tracePt t="60320" x="8316913" y="4621213"/>
          <p14:tracePt t="60407" x="8331200" y="4621213"/>
          <p14:tracePt t="60431" x="8347075" y="4621213"/>
          <p14:tracePt t="60437" x="8361363" y="4621213"/>
          <p14:tracePt t="60445" x="8375650" y="4621213"/>
          <p14:tracePt t="60563" x="8347075" y="4621213"/>
          <p14:tracePt t="60571" x="8302625" y="4621213"/>
          <p14:tracePt t="60579" x="8286750" y="4621213"/>
          <p14:tracePt t="60587" x="8228013" y="4621213"/>
          <p14:tracePt t="60595" x="8212138" y="4621213"/>
          <p14:tracePt t="60604" x="8167688" y="4606925"/>
          <p14:tracePt t="60611" x="8123238" y="4562475"/>
          <p14:tracePt t="60618" x="8107363" y="4546600"/>
          <p14:tracePt t="60627" x="8093075" y="4518025"/>
          <p14:tracePt t="60634" x="8062913" y="4487863"/>
          <p14:tracePt t="60643" x="8062913" y="4457700"/>
          <p14:tracePt t="60651" x="8048625" y="4427538"/>
          <p14:tracePt t="60659" x="8048625" y="4397375"/>
          <p14:tracePt t="60673" x="8048625" y="4383088"/>
          <p14:tracePt t="60681" x="8048625" y="4368800"/>
          <p14:tracePt t="60776" x="8062913" y="4368800"/>
          <p14:tracePt t="60783" x="8093075" y="4368800"/>
          <p14:tracePt t="60791" x="8123238" y="4397375"/>
          <p14:tracePt t="60798" x="8137525" y="4413250"/>
          <p14:tracePt t="60807" x="8181975" y="4427538"/>
          <p14:tracePt t="60814" x="8212138" y="4443413"/>
          <p14:tracePt t="60822" x="8256588" y="4487863"/>
          <p14:tracePt t="60831" x="8256588" y="4502150"/>
          <p14:tracePt t="60839" x="8286750" y="4532313"/>
          <p14:tracePt t="60846" x="8286750" y="4562475"/>
          <p14:tracePt t="60855" x="8286750" y="4576763"/>
          <p14:tracePt t="60879" x="8286750" y="4592638"/>
          <p14:tracePt t="60909" x="8256588" y="4592638"/>
          <p14:tracePt t="60916" x="8212138" y="4592638"/>
          <p14:tracePt t="60925" x="8181975" y="4592638"/>
          <p14:tracePt t="60932" x="8137525" y="4562475"/>
          <p14:tracePt t="60940" x="8078788" y="4518025"/>
          <p14:tracePt t="60948" x="8034338" y="4471988"/>
          <p14:tracePt t="60957" x="7959725" y="4413250"/>
          <p14:tracePt t="60964" x="7929563" y="4352925"/>
          <p14:tracePt t="60973" x="7899400" y="4308475"/>
          <p14:tracePt t="60980" x="7869238" y="4249738"/>
          <p14:tracePt t="60988" x="7869238" y="4203700"/>
          <p14:tracePt t="60997" x="7869238" y="4159250"/>
          <p14:tracePt t="61005" x="7869238" y="4144963"/>
          <p14:tracePt t="61013" x="7869238" y="4129088"/>
          <p14:tracePt t="61019" x="7869238" y="4114800"/>
          <p14:tracePt t="61027" x="7869238" y="4100513"/>
          <p14:tracePt t="61035" x="7899400" y="4084638"/>
          <p14:tracePt t="61043" x="7913688" y="4070350"/>
          <p14:tracePt t="61051" x="7959725" y="4070350"/>
          <p14:tracePt t="61059" x="8004175" y="4070350"/>
          <p14:tracePt t="61067" x="8034338" y="4070350"/>
          <p14:tracePt t="61075" x="8078788" y="4084638"/>
          <p14:tracePt t="61082" x="8137525" y="4114800"/>
          <p14:tracePt t="61091" x="8181975" y="4159250"/>
          <p14:tracePt t="61098" x="8256588" y="4219575"/>
          <p14:tracePt t="61107" x="8316913" y="4308475"/>
          <p14:tracePt t="61115" x="8405813" y="4427538"/>
          <p14:tracePt t="61123" x="8480425" y="4546600"/>
          <p14:tracePt t="61131" x="8555038" y="4651375"/>
          <p14:tracePt t="61137" x="8599488" y="4756150"/>
          <p14:tracePt t="61145" x="8659813" y="4875213"/>
          <p14:tracePt t="61153" x="8718550" y="4979988"/>
          <p14:tracePt t="61161" x="8748713" y="5068888"/>
          <p14:tracePt t="61169" x="8793163" y="5157788"/>
          <p14:tracePt t="61177" x="8809038" y="5218113"/>
          <p14:tracePt t="61185" x="8823325" y="5262563"/>
          <p14:tracePt t="61192" x="8839200" y="5322888"/>
          <p14:tracePt t="61201" x="8839200" y="5367338"/>
          <p14:tracePt t="61209" x="8839200" y="5411788"/>
          <p14:tracePt t="61217" x="8839200" y="5441950"/>
          <p14:tracePt t="61225" x="8839200" y="5472113"/>
          <p14:tracePt t="61233" x="8839200" y="5486400"/>
          <p14:tracePt t="61241" x="8839200" y="5500688"/>
          <p14:tracePt t="61248" x="8839200" y="5530850"/>
          <p14:tracePt t="61262" x="8839200" y="5561013"/>
          <p14:tracePt t="61271" x="8839200" y="5575300"/>
          <p14:tracePt t="61278" x="8823325" y="5575300"/>
          <p14:tracePt t="61287" x="8809038" y="5591175"/>
          <p14:tracePt t="61295" x="8809038" y="5605463"/>
          <p14:tracePt t="61303" x="8793163" y="5621338"/>
          <p14:tracePt t="61311" x="8778875" y="5621338"/>
          <p14:tracePt t="61319" x="8764588" y="5635625"/>
          <p14:tracePt t="61331" x="8764588" y="5649913"/>
          <p14:tracePt t="61343" x="8748713" y="5665788"/>
          <p14:tracePt t="61351" x="8734425" y="5680075"/>
          <p14:tracePt t="61359" x="8734425" y="5694363"/>
          <p14:tracePt t="61436" x="8718550" y="5694363"/>
          <p14:tracePt t="61498" x="8704263" y="5694363"/>
          <p14:tracePt t="61554" x="8689975" y="5694363"/>
          <p14:tracePt t="61609" x="8689975" y="5680075"/>
          <p14:tracePt t="61641" x="8674100" y="5665788"/>
          <p14:tracePt t="61681" x="8674100" y="5649913"/>
          <p14:tracePt t="61697" x="8674100" y="5635625"/>
          <p14:tracePt t="61767" x="8674100" y="5621338"/>
          <p14:tracePt t="61782" x="8674100" y="5605463"/>
          <p14:tracePt t="61798" x="8674100" y="5591175"/>
          <p14:tracePt t="61824" x="8674100" y="5575300"/>
          <p14:tracePt t="61830" x="8674100" y="5561013"/>
          <p14:tracePt t="61854" x="8674100" y="5546725"/>
          <p14:tracePt t="61869" x="8674100" y="5530850"/>
          <p14:tracePt t="61941" x="8674100" y="5516563"/>
          <p14:tracePt t="61971" x="8674100" y="5486400"/>
          <p14:tracePt t="61978" x="8674100" y="5472113"/>
          <p14:tracePt t="61987" x="8674100" y="5456238"/>
          <p14:tracePt t="61995" x="8674100" y="5441950"/>
          <p14:tracePt t="62003" x="8674100" y="5426075"/>
          <p14:tracePt t="62011" x="8674100" y="5411788"/>
          <p14:tracePt t="62019" x="8659813" y="5381625"/>
          <p14:tracePt t="62043" x="8659813" y="5367338"/>
          <p14:tracePt t="62051" x="8659813" y="5351463"/>
          <p14:tracePt t="62137" x="8659813" y="5337175"/>
          <p14:tracePt t="62153" x="8659813" y="5322888"/>
          <p14:tracePt t="62160" x="8659813" y="5307013"/>
          <p14:tracePt t="62325" x="8643938" y="5307013"/>
          <p14:tracePt t="63511" x="8643938" y="5292725"/>
          <p14:tracePt t="63569" x="8643938" y="5278438"/>
          <p14:tracePt t="63585" x="8643938" y="5262563"/>
          <p14:tracePt t="63593" x="8643938" y="5232400"/>
          <p14:tracePt t="63601" x="8643938" y="5218113"/>
          <p14:tracePt t="63607" x="8643938" y="5187950"/>
          <p14:tracePt t="63614" x="8643938" y="5173663"/>
          <p14:tracePt t="63623" x="8643938" y="5143500"/>
          <p14:tracePt t="63631" x="8643938" y="5129213"/>
          <p14:tracePt t="63639" x="8643938" y="5099050"/>
          <p14:tracePt t="63646" x="8643938" y="5083175"/>
          <p14:tracePt t="63655" x="8643938" y="5068888"/>
          <p14:tracePt t="63663" x="8643938" y="5054600"/>
          <p14:tracePt t="63671" x="8643938" y="5038725"/>
          <p14:tracePt t="63695" x="8643938" y="5024438"/>
          <p14:tracePt t="63883" x="8643938" y="5038725"/>
          <p14:tracePt t="63891" x="8643938" y="5054600"/>
          <p14:tracePt t="63907" x="8643938" y="5068888"/>
          <p14:tracePt t="63915" x="8659813" y="5099050"/>
          <p14:tracePt t="63923" x="8659813" y="5129213"/>
          <p14:tracePt t="63931" x="8659813" y="5143500"/>
          <p14:tracePt t="63939" x="8659813" y="5173663"/>
          <p14:tracePt t="63946" x="8674100" y="5173663"/>
          <p14:tracePt t="63955" x="8674100" y="5187950"/>
          <p14:tracePt t="63960" x="8674100" y="5203825"/>
          <p14:tracePt t="63985" x="8674100" y="5218113"/>
          <p14:tracePt t="63993" x="8674100" y="5232400"/>
          <p14:tracePt t="64009" x="8674100" y="5248275"/>
          <p14:tracePt t="64065" x="8674100" y="5262563"/>
          <p14:tracePt t="65259" x="8674100" y="5248275"/>
          <p14:tracePt t="65267" x="8674100" y="5232400"/>
          <p14:tracePt t="65363" x="8674100" y="5218113"/>
          <p14:tracePt t="65385" x="8674100" y="5203825"/>
          <p14:tracePt t="65417" x="8674100" y="5187950"/>
          <p14:tracePt t="65449" x="8674100" y="5173663"/>
          <p14:tracePt t="65465" x="8674100" y="5157788"/>
          <p14:tracePt t="65473" x="8674100" y="5143500"/>
          <p14:tracePt t="65505" x="8674100" y="5129213"/>
          <p14:tracePt t="65520" x="8674100" y="5113338"/>
          <p14:tracePt t="65553" x="8674100" y="5099050"/>
          <p14:tracePt t="65560" x="8674100" y="5083175"/>
          <p14:tracePt t="65567" x="8674100" y="5068888"/>
          <p14:tracePt t="65583" x="8674100" y="5054600"/>
          <p14:tracePt t="65599" x="8674100" y="5038725"/>
          <p14:tracePt t="65630" x="8674100" y="5024438"/>
          <p14:tracePt t="65639" x="8674100" y="5008563"/>
          <p14:tracePt t="65695" x="8674100" y="4994275"/>
          <p14:tracePt t="65733" x="8674100" y="4979988"/>
          <p14:tracePt t="65765" x="8674100" y="4964113"/>
          <p14:tracePt t="65821" x="8674100" y="4949825"/>
          <p14:tracePt t="66287" x="8674100" y="4935538"/>
          <p14:tracePt t="66461" x="8674100" y="4905375"/>
          <p14:tracePt t="66483" x="8674100" y="4889500"/>
          <p14:tracePt t="66515" x="8674100" y="4875213"/>
          <p14:tracePt t="66531" x="8674100" y="4860925"/>
          <p14:tracePt t="66587" x="8674100" y="4845050"/>
          <p14:tracePt t="66635" x="8674100" y="4830763"/>
          <p14:tracePt t="66879" x="8674100" y="4814888"/>
          <p14:tracePt t="66894" x="8674100" y="4800600"/>
          <p14:tracePt t="67123" x="8659813" y="4800600"/>
          <p14:tracePt t="67139" x="8643938" y="4800600"/>
          <p14:tracePt t="67155" x="8615363" y="4800600"/>
          <p14:tracePt t="67171" x="8599488" y="4800600"/>
          <p14:tracePt t="67179" x="8585200" y="4800600"/>
          <p14:tracePt t="67187" x="8570913" y="4800600"/>
          <p14:tracePt t="67194" x="8540750" y="4800600"/>
          <p14:tracePt t="67210" x="8524875" y="4800600"/>
          <p14:tracePt t="67226" x="8510588" y="4800600"/>
          <p14:tracePt t="67243" x="8496300" y="4814888"/>
          <p14:tracePt t="67265" x="8496300" y="4830763"/>
          <p14:tracePt t="67297" x="8496300" y="4845050"/>
          <p14:tracePt t="67305" x="8496300" y="4860925"/>
          <p14:tracePt t="67313" x="8496300" y="4875213"/>
          <p14:tracePt t="67321" x="8496300" y="4889500"/>
          <p14:tracePt t="67328" x="8496300" y="4905375"/>
          <p14:tracePt t="67337" x="8496300" y="4919663"/>
          <p14:tracePt t="67353" x="8510588" y="4935538"/>
          <p14:tracePt t="67361" x="8510588" y="4949825"/>
          <p14:tracePt t="67369" x="8510588" y="4964113"/>
          <p14:tracePt t="67377" x="8510588" y="4979988"/>
          <p14:tracePt t="67385" x="8524875" y="5024438"/>
          <p14:tracePt t="67423" x="8524875" y="5038725"/>
          <p14:tracePt t="67463" x="8524875" y="5054600"/>
          <p14:tracePt t="67479" x="8524875" y="5068888"/>
          <p14:tracePt t="67487" x="8524875" y="5099050"/>
          <p14:tracePt t="67494" x="8524875" y="5113338"/>
          <p14:tracePt t="67503" x="8524875" y="5129213"/>
          <p14:tracePt t="67511" x="8524875" y="5143500"/>
          <p14:tracePt t="67526" x="8524875" y="5173663"/>
          <p14:tracePt t="67535" x="8524875" y="5187950"/>
          <p14:tracePt t="67551" x="8524875" y="5203825"/>
          <p14:tracePt t="67557" x="8524875" y="5218113"/>
          <p14:tracePt t="67589" x="8524875" y="5232400"/>
          <p14:tracePt t="67605" x="8524875" y="5248275"/>
          <p14:tracePt t="67709" x="8524875" y="5232400"/>
          <p14:tracePt t="67715" x="8524875" y="5187950"/>
          <p14:tracePt t="67723" x="8524875" y="5157788"/>
          <p14:tracePt t="67731" x="8524875" y="5113338"/>
          <p14:tracePt t="67747" x="8524875" y="5099050"/>
          <p14:tracePt t="67754" x="8524875" y="5083175"/>
          <p14:tracePt t="67819" x="8524875" y="5099050"/>
          <p14:tracePt t="67835" x="8524875" y="5113338"/>
          <p14:tracePt t="67842" x="8524875" y="5129213"/>
          <p14:tracePt t="67851" x="8524875" y="5143500"/>
          <p14:tracePt t="67865" x="8524875" y="5157788"/>
          <p14:tracePt t="67873" x="8524875" y="5173663"/>
          <p14:tracePt t="67921" x="8524875" y="5187950"/>
          <p14:tracePt t="68173" x="8510588" y="5187950"/>
          <p14:tracePt t="68545" x="8496300" y="5187950"/>
          <p14:tracePt t="68995" x="8496300" y="5173663"/>
          <p14:tracePt t="69010" x="8496300" y="5157788"/>
          <p14:tracePt t="69019" x="8496300" y="5143500"/>
          <p14:tracePt t="69027" x="8496300" y="5129213"/>
          <p14:tracePt t="69035" x="8496300" y="5113338"/>
          <p14:tracePt t="69043" x="8496300" y="5099050"/>
          <p14:tracePt t="69051" x="8496300" y="5083175"/>
          <p14:tracePt t="69059" x="8496300" y="5068888"/>
          <p14:tracePt t="69089" x="8496300" y="5054600"/>
          <p14:tracePt t="69121" x="8496300" y="5038725"/>
          <p14:tracePt t="69192" x="8496300" y="5024438"/>
          <p14:tracePt t="69209" x="8496300" y="5008563"/>
          <p14:tracePt t="69327" x="8496300" y="5024438"/>
          <p14:tracePt t="69469" x="8496300" y="5008563"/>
          <p14:tracePt t="69635" x="8496300" y="4994275"/>
          <p14:tracePt t="69667" x="8496300" y="4979988"/>
          <p14:tracePt t="69674" x="8496300" y="4964113"/>
          <p14:tracePt t="69999" x="8496300" y="4979988"/>
          <p14:tracePt t="70005" x="8510588" y="4994275"/>
          <p14:tracePt t="70013" x="8510588" y="5024438"/>
          <p14:tracePt t="70021" x="8510588" y="5038725"/>
          <p14:tracePt t="70029" x="8510588" y="5054600"/>
          <p14:tracePt t="70037" x="8510588" y="5083175"/>
          <p14:tracePt t="70053" x="8510588" y="5113338"/>
          <p14:tracePt t="70061" x="8510588" y="5143500"/>
          <p14:tracePt t="70085" x="8510588" y="5157788"/>
          <p14:tracePt t="70093" x="8510588" y="5173663"/>
          <p14:tracePt t="70109" x="8510588" y="5203825"/>
          <p14:tracePt t="70125" x="8510588" y="5218113"/>
          <p14:tracePt t="70132" x="8510588" y="5232400"/>
          <p14:tracePt t="70140" x="8510588" y="5248275"/>
          <p14:tracePt t="70148" x="8510588" y="5262563"/>
          <p14:tracePt t="70171" x="8510588" y="5278438"/>
          <p14:tracePt t="70187" x="8510588" y="5292725"/>
          <p14:tracePt t="70275" x="8510588" y="5307013"/>
          <p14:tracePt t="70409" x="8510588" y="5322888"/>
          <p14:tracePt t="70487" x="8510588" y="5337175"/>
          <p14:tracePt t="70527" x="8510588" y="5351463"/>
          <p14:tracePt t="70811" x="8510588" y="5367338"/>
          <p14:tracePt t="71293" x="8510588" y="5381625"/>
          <p14:tracePt t="71459" x="8510588" y="5397500"/>
          <p14:tracePt t="75755" x="8480425" y="5397500"/>
          <p14:tracePt t="75765" x="8466138" y="5397500"/>
          <p14:tracePt t="75787" x="8435975" y="5397500"/>
          <p14:tracePt t="75802" x="8421688" y="5397500"/>
          <p14:tracePt t="75811" x="8405813" y="5397500"/>
          <p14:tracePt t="75818" x="8391525" y="5397500"/>
          <p14:tracePt t="75826" x="8361363" y="5397500"/>
          <p14:tracePt t="75835" x="8331200" y="5397500"/>
          <p14:tracePt t="75843" x="8302625" y="5397500"/>
          <p14:tracePt t="75850" x="8272463" y="5397500"/>
          <p14:tracePt t="75859" x="8228013" y="5397500"/>
          <p14:tracePt t="75866" x="8197850" y="5397500"/>
          <p14:tracePt t="75874" x="8167688" y="5411788"/>
          <p14:tracePt t="75883" x="8123238" y="5426075"/>
          <p14:tracePt t="75891" x="8107363" y="5426075"/>
          <p14:tracePt t="75896" x="8093075" y="5426075"/>
          <p14:tracePt t="75905" x="8062913" y="5426075"/>
          <p14:tracePt t="75913" x="8048625" y="5426075"/>
          <p14:tracePt t="75920" x="8034338" y="5426075"/>
          <p14:tracePt t="75929" x="8018463" y="5426075"/>
          <p14:tracePt t="75937" x="8004175" y="5426075"/>
          <p14:tracePt t="75945" x="7988300" y="5426075"/>
          <p14:tracePt t="75977" x="7974013" y="5426075"/>
          <p14:tracePt t="75993" x="7959725" y="5426075"/>
          <p14:tracePt t="76001" x="7943850" y="5426075"/>
          <p14:tracePt t="76014" x="7929563" y="5426075"/>
          <p14:tracePt t="76023" x="7899400" y="5426075"/>
          <p14:tracePt t="76039" x="7869238" y="5426075"/>
          <p14:tracePt t="76047" x="7854950" y="5426075"/>
          <p14:tracePt t="76055" x="7839075" y="5426075"/>
          <p14:tracePt t="76063" x="7810500" y="5426075"/>
          <p14:tracePt t="76071" x="7810500" y="5441950"/>
          <p14:tracePt t="76079" x="7780338" y="5441950"/>
          <p14:tracePt t="76086" x="7766050" y="5441950"/>
          <p14:tracePt t="76111" x="7735888" y="5441950"/>
          <p14:tracePt t="76119" x="7720013" y="5441950"/>
          <p14:tracePt t="76127" x="7720013" y="5456238"/>
          <p14:tracePt t="76141" x="7705725" y="5456238"/>
          <p14:tracePt t="76157" x="7675563" y="5456238"/>
          <p14:tracePt t="76189" x="7661275" y="5456238"/>
          <p14:tracePt t="76205" x="7645400" y="5456238"/>
          <p14:tracePt t="76229" x="7631113" y="5472113"/>
          <p14:tracePt t="76245" x="7616825" y="5472113"/>
          <p14:tracePt t="76267" x="7600950" y="5472113"/>
          <p14:tracePt t="76465" x="7631113" y="5472113"/>
          <p14:tracePt t="76473" x="7631113" y="5456238"/>
          <p14:tracePt t="76511" x="7631113" y="5441950"/>
          <p14:tracePt t="76518" x="7645400" y="5441950"/>
          <p14:tracePt t="76527" x="7661275" y="5441950"/>
          <p14:tracePt t="76535" x="7675563" y="5441950"/>
          <p14:tracePt t="76583" x="7691438" y="5441950"/>
          <p14:tracePt t="77030" x="7691438" y="5426075"/>
          <p14:tracePt t="77055" x="7705725" y="5411788"/>
          <p14:tracePt t="77243" x="7705725" y="5397500"/>
          <p14:tracePt t="77251" x="7720013" y="5367338"/>
          <p14:tracePt t="77259" x="7735888" y="5367338"/>
          <p14:tracePt t="77267" x="7750175" y="5351463"/>
          <p14:tracePt t="77275" x="7780338" y="5322888"/>
          <p14:tracePt t="77291" x="7794625" y="5322888"/>
          <p14:tracePt t="77297" x="7810500" y="5307013"/>
          <p14:tracePt t="77409" x="7794625" y="5307013"/>
          <p14:tracePt t="77527" x="7794625" y="5322888"/>
          <p14:tracePt t="77565" x="7794625" y="5337175"/>
          <p14:tracePt t="77581" x="7780338" y="5351463"/>
          <p14:tracePt t="77629" x="7780338" y="5367338"/>
          <p14:tracePt t="77792" x="7780338" y="5381625"/>
          <p14:tracePt t="78053" x="7780338" y="5397500"/>
          <p14:tracePt t="78084" x="7780338" y="5411788"/>
          <p14:tracePt t="78093" x="7780338" y="5426075"/>
          <p14:tracePt t="78109" x="7780338" y="5441950"/>
          <p14:tracePt t="78557" x="7780338" y="5411788"/>
          <p14:tracePt t="78573" x="7780338" y="5397500"/>
          <p14:tracePt t="78587" x="7794625" y="5381625"/>
          <p14:tracePt t="78595" x="7794625" y="5367338"/>
          <p14:tracePt t="78611" x="7810500" y="5351463"/>
          <p14:tracePt t="78619" x="7810500" y="5337175"/>
          <p14:tracePt t="78634" x="7810500" y="5322888"/>
          <p14:tracePt t="78643" x="7824788" y="5307013"/>
          <p14:tracePt t="78651" x="7824788" y="5292725"/>
          <p14:tracePt t="78659" x="7839075" y="5292725"/>
          <p14:tracePt t="78666" x="7839075" y="5278438"/>
          <p14:tracePt t="78675" x="7854950" y="5248275"/>
          <p14:tracePt t="78691" x="7854950" y="5232400"/>
          <p14:tracePt t="78699" x="7869238" y="5218113"/>
          <p14:tracePt t="78705" x="7885113" y="5218113"/>
          <p14:tracePt t="78712" x="7899400" y="5173663"/>
          <p14:tracePt t="78721" x="7899400" y="5157788"/>
          <p14:tracePt t="78729" x="7899400" y="5143500"/>
          <p14:tracePt t="78737" x="7913688" y="5113338"/>
          <p14:tracePt t="78745" x="7929563" y="5113338"/>
          <p14:tracePt t="78753" x="7943850" y="5099050"/>
          <p14:tracePt t="78761" x="7943850" y="5083175"/>
          <p14:tracePt t="78769" x="7943850" y="5068888"/>
          <p14:tracePt t="78785" x="7974013" y="5068888"/>
          <p14:tracePt t="78801" x="7974013" y="5054600"/>
          <p14:tracePt t="78809" x="7988300" y="5038725"/>
          <p14:tracePt t="78823" x="7988300" y="5024438"/>
          <p14:tracePt t="78831" x="8004175" y="4994275"/>
          <p14:tracePt t="78847" x="8018463" y="4979988"/>
          <p14:tracePt t="78855" x="8018463" y="4964113"/>
          <p14:tracePt t="78863" x="8018463" y="4949825"/>
          <p14:tracePt t="78871" x="8034338" y="4935538"/>
          <p14:tracePt t="78879" x="8048625" y="4905375"/>
          <p14:tracePt t="78895" x="8062913" y="4905375"/>
          <p14:tracePt t="78903" x="8062913" y="4889500"/>
          <p14:tracePt t="78911" x="8078788" y="4875213"/>
          <p14:tracePt t="78919" x="8093075" y="4860925"/>
          <p14:tracePt t="78927" x="8093075" y="4830763"/>
          <p14:tracePt t="78935" x="8107363" y="4814888"/>
          <p14:tracePt t="78949" x="8107363" y="4800600"/>
          <p14:tracePt t="78957" x="8123238" y="4786313"/>
          <p14:tracePt t="78964" x="8137525" y="4770438"/>
          <p14:tracePt t="78981" x="8137525" y="4756150"/>
          <p14:tracePt t="78989" x="8153400" y="4756150"/>
          <p14:tracePt t="78996" x="8153400" y="4740275"/>
          <p14:tracePt t="79005" x="8167688" y="4740275"/>
          <p14:tracePt t="79021" x="8181975" y="4740275"/>
          <p14:tracePt t="79029" x="8181975" y="4725988"/>
          <p14:tracePt t="79241" x="8181975" y="4756150"/>
          <p14:tracePt t="79248" x="8181975" y="4770438"/>
          <p14:tracePt t="79257" x="8181975" y="4786313"/>
          <p14:tracePt t="79272" x="8181975" y="4800600"/>
          <p14:tracePt t="79871" x="8181975" y="4814888"/>
          <p14:tracePt t="80067" x="8181975" y="4830763"/>
          <p14:tracePt t="84893" x="8181975" y="4845050"/>
          <p14:tracePt t="84909" x="8181975" y="4860925"/>
          <p14:tracePt t="84917" x="8197850" y="4875213"/>
          <p14:tracePt t="84925" x="8197850" y="4905375"/>
          <p14:tracePt t="84941" x="8228013" y="4935538"/>
          <p14:tracePt t="84949" x="8242300" y="4964113"/>
          <p14:tracePt t="84965" x="8256588" y="4994275"/>
          <p14:tracePt t="84973" x="8286750" y="5024438"/>
          <p14:tracePt t="84981" x="8302625" y="5024438"/>
          <p14:tracePt t="84989" x="8302625" y="5038725"/>
          <p14:tracePt t="84997" x="8316913" y="5068888"/>
          <p14:tracePt t="85013" x="8331200" y="5083175"/>
          <p14:tracePt t="85021" x="8347075" y="5113338"/>
          <p14:tracePt t="85027" x="8347075" y="5129213"/>
          <p14:tracePt t="85035" x="8347075" y="5157788"/>
          <p14:tracePt t="85043" x="8347075" y="5173663"/>
          <p14:tracePt t="85051" x="8331200" y="5203825"/>
          <p14:tracePt t="85058" x="8302625" y="5248275"/>
          <p14:tracePt t="85067" x="8302625" y="5278438"/>
          <p14:tracePt t="85075" x="8272463" y="5307013"/>
          <p14:tracePt t="85083" x="8256588" y="5322888"/>
          <p14:tracePt t="85091" x="8256588" y="5351463"/>
          <p14:tracePt t="85098" x="8242300" y="5367338"/>
          <p14:tracePt t="85107" x="8228013" y="5381625"/>
          <p14:tracePt t="85114" x="8212138" y="5397500"/>
          <p14:tracePt t="85123" x="8212138" y="5411788"/>
          <p14:tracePt t="85130" x="8197850" y="5411788"/>
          <p14:tracePt t="85139" x="8197850" y="5426075"/>
          <p14:tracePt t="85144" x="8181975" y="5441950"/>
          <p14:tracePt t="85160" x="8167688" y="5472113"/>
          <p14:tracePt t="85169" x="8167688" y="5486400"/>
          <p14:tracePt t="85176" x="8153400" y="5486400"/>
          <p14:tracePt t="85185" x="8137525" y="5500688"/>
          <p14:tracePt t="85193" x="8123238" y="5530850"/>
          <p14:tracePt t="85201" x="8093075" y="5546725"/>
          <p14:tracePt t="85208" x="8062913" y="5546725"/>
          <p14:tracePt t="85217" x="8004175" y="5575300"/>
          <p14:tracePt t="85224" x="7988300" y="5575300"/>
          <p14:tracePt t="85233" x="7959725" y="5575300"/>
          <p14:tracePt t="85241" x="7943850" y="5575300"/>
          <p14:tracePt t="85257" x="7929563" y="5575300"/>
          <p14:tracePt t="85263" x="7913688" y="5575300"/>
          <p14:tracePt t="85310" x="7929563" y="5575300"/>
          <p14:tracePt t="85319" x="7943850" y="5575300"/>
          <p14:tracePt t="85327" x="7974013" y="5546725"/>
          <p14:tracePt t="85336" x="8018463" y="5516563"/>
          <p14:tracePt t="85344" x="8048625" y="5500688"/>
          <p14:tracePt t="85351" x="8078788" y="5472113"/>
          <p14:tracePt t="85358" x="8123238" y="5456238"/>
          <p14:tracePt t="85367" x="8167688" y="5426075"/>
          <p14:tracePt t="85375" x="8212138" y="5411788"/>
          <p14:tracePt t="85380" x="8228013" y="5381625"/>
          <p14:tracePt t="85388" x="8228013" y="5367338"/>
          <p14:tracePt t="85397" x="8242300" y="5367338"/>
          <p14:tracePt t="85405" x="8256588" y="5337175"/>
          <p14:tracePt t="85412" x="8256588" y="5322888"/>
          <p14:tracePt t="85428" x="8256588" y="5292725"/>
          <p14:tracePt t="85436" x="8256588" y="5278438"/>
          <p14:tracePt t="85452" x="8256588" y="5248275"/>
          <p14:tracePt t="85469" x="8256588" y="5232400"/>
          <p14:tracePt t="85476" x="8256588" y="5203825"/>
          <p14:tracePt t="85493" x="8242300" y="5203825"/>
          <p14:tracePt t="85499" x="8242300" y="5187950"/>
          <p14:tracePt t="85507" x="8242300" y="5173663"/>
          <p14:tracePt t="85531" x="8228013" y="5157788"/>
          <p14:tracePt t="85603" x="8212138" y="5157788"/>
          <p14:tracePt t="85893" x="8197850" y="5129213"/>
          <p14:tracePt t="85900" x="8167688" y="5083175"/>
          <p14:tracePt t="85909" x="8107363" y="4949825"/>
          <p14:tracePt t="85917" x="8048625" y="4725988"/>
          <p14:tracePt t="85924" x="7974013" y="4368800"/>
          <p14:tracePt t="85933" x="7913688" y="3683000"/>
          <p14:tracePt t="85941" x="7854950" y="2906713"/>
          <p14:tracePt t="85949" x="7675563" y="2027238"/>
          <p14:tracePt t="85957" x="7556500" y="1042988"/>
          <p14:tracePt t="85962" x="7497763" y="1635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F212-A405-48EE-B51B-6CC2D5476FD6}"/>
              </a:ext>
            </a:extLst>
          </p:cNvPr>
          <p:cNvSpPr>
            <a:spLocks noGrp="1"/>
          </p:cNvSpPr>
          <p:nvPr>
            <p:ph type="title"/>
          </p:nvPr>
        </p:nvSpPr>
        <p:spPr>
          <a:xfrm>
            <a:off x="1484310" y="25984"/>
            <a:ext cx="10018713" cy="720213"/>
          </a:xfrm>
        </p:spPr>
        <p:txBody>
          <a:bodyPr/>
          <a:lstStyle/>
          <a:p>
            <a:r>
              <a:rPr lang="en-US" dirty="0"/>
              <a:t>Shape Classification</a:t>
            </a:r>
          </a:p>
        </p:txBody>
      </p:sp>
      <p:sp>
        <p:nvSpPr>
          <p:cNvPr id="7" name="Content Placeholder 2">
            <a:extLst>
              <a:ext uri="{FF2B5EF4-FFF2-40B4-BE49-F238E27FC236}">
                <a16:creationId xmlns:a16="http://schemas.microsoft.com/office/drawing/2014/main" id="{4D1F3CF2-CB5B-41E6-8732-8879759B3504}"/>
              </a:ext>
            </a:extLst>
          </p:cNvPr>
          <p:cNvSpPr txBox="1">
            <a:spLocks/>
          </p:cNvSpPr>
          <p:nvPr/>
        </p:nvSpPr>
        <p:spPr>
          <a:xfrm>
            <a:off x="1657305" y="977292"/>
            <a:ext cx="10018713" cy="187068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600" dirty="0"/>
              <a:t>Dataset Creation</a:t>
            </a:r>
          </a:p>
          <a:p>
            <a:pPr lvl="1"/>
            <a:r>
              <a:rPr lang="en-US" sz="1600" dirty="0"/>
              <a:t>Created my own dataset of 6,782 images of hand-drawn geometric shapes for training and 1,601 for testing purposes</a:t>
            </a:r>
          </a:p>
          <a:p>
            <a:r>
              <a:rPr lang="en-US" sz="1600" dirty="0"/>
              <a:t>Classifier:</a:t>
            </a:r>
          </a:p>
          <a:p>
            <a:pPr lvl="1"/>
            <a:r>
              <a:rPr lang="en-CA" sz="1600" dirty="0"/>
              <a:t>SVM model trained on the feature vector described in the previous slide using the newly created dataset</a:t>
            </a:r>
          </a:p>
          <a:p>
            <a:pPr lvl="1"/>
            <a:r>
              <a:rPr lang="en-CA" sz="1600" dirty="0"/>
              <a:t>Confusion Matrix generated on the dataset</a:t>
            </a:r>
            <a:endParaRPr lang="en-US" sz="1600" dirty="0"/>
          </a:p>
          <a:p>
            <a:pPr marL="457200" lvl="1" indent="0">
              <a:buNone/>
            </a:pPr>
            <a:endParaRPr lang="en-US" sz="1800" dirty="0"/>
          </a:p>
        </p:txBody>
      </p:sp>
      <p:sp>
        <p:nvSpPr>
          <p:cNvPr id="19" name="TextBox 18">
            <a:extLst>
              <a:ext uri="{FF2B5EF4-FFF2-40B4-BE49-F238E27FC236}">
                <a16:creationId xmlns:a16="http://schemas.microsoft.com/office/drawing/2014/main" id="{3B9DF2FE-1A53-4074-874A-6E93AD2F32E5}"/>
              </a:ext>
            </a:extLst>
          </p:cNvPr>
          <p:cNvSpPr txBox="1"/>
          <p:nvPr/>
        </p:nvSpPr>
        <p:spPr>
          <a:xfrm>
            <a:off x="1196475" y="5876730"/>
            <a:ext cx="1892121" cy="369332"/>
          </a:xfrm>
          <a:prstGeom prst="rect">
            <a:avLst/>
          </a:prstGeom>
          <a:noFill/>
        </p:spPr>
        <p:txBody>
          <a:bodyPr wrap="none" rtlCol="0">
            <a:spAutoFit/>
          </a:bodyPr>
          <a:lstStyle/>
          <a:p>
            <a:r>
              <a:rPr lang="en-US" dirty="0"/>
              <a:t>Dataset Collection</a:t>
            </a:r>
          </a:p>
        </p:txBody>
      </p:sp>
      <p:sp>
        <p:nvSpPr>
          <p:cNvPr id="20" name="TextBox 19">
            <a:extLst>
              <a:ext uri="{FF2B5EF4-FFF2-40B4-BE49-F238E27FC236}">
                <a16:creationId xmlns:a16="http://schemas.microsoft.com/office/drawing/2014/main" id="{817E95BC-7FD3-4CE2-9A79-F2A19CD1AB59}"/>
              </a:ext>
            </a:extLst>
          </p:cNvPr>
          <p:cNvSpPr txBox="1"/>
          <p:nvPr/>
        </p:nvSpPr>
        <p:spPr>
          <a:xfrm>
            <a:off x="3088596" y="4329518"/>
            <a:ext cx="1687641" cy="369332"/>
          </a:xfrm>
          <a:prstGeom prst="rect">
            <a:avLst/>
          </a:prstGeom>
          <a:noFill/>
        </p:spPr>
        <p:txBody>
          <a:bodyPr wrap="none" rtlCol="0">
            <a:spAutoFit/>
          </a:bodyPr>
          <a:lstStyle/>
          <a:p>
            <a:r>
              <a:rPr lang="en-US" dirty="0"/>
              <a:t>Data-processing</a:t>
            </a:r>
          </a:p>
        </p:txBody>
      </p:sp>
      <p:pic>
        <p:nvPicPr>
          <p:cNvPr id="3" name="t2">
            <a:hlinkClick r:id="" action="ppaction://media"/>
            <a:extLst>
              <a:ext uri="{FF2B5EF4-FFF2-40B4-BE49-F238E27FC236}">
                <a16:creationId xmlns:a16="http://schemas.microsoft.com/office/drawing/2014/main" id="{F7A51E00-3BEF-4984-8557-271FB88CD08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72229" y="2782306"/>
            <a:ext cx="1740614" cy="3094424"/>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C9BF7AF5-1FC7-4F5B-A50A-8122A8FE4703}"/>
              </a:ext>
            </a:extLst>
          </p:cNvPr>
          <p:cNvPicPr>
            <a:picLocks noChangeAspect="1"/>
          </p:cNvPicPr>
          <p:nvPr/>
        </p:nvPicPr>
        <p:blipFill>
          <a:blip r:embed="rId8"/>
          <a:stretch>
            <a:fillRect/>
          </a:stretch>
        </p:blipFill>
        <p:spPr>
          <a:xfrm>
            <a:off x="3137263" y="2782306"/>
            <a:ext cx="1619250" cy="1504950"/>
          </a:xfrm>
          <a:prstGeom prst="rect">
            <a:avLst/>
          </a:prstGeom>
        </p:spPr>
      </p:pic>
      <p:sp>
        <p:nvSpPr>
          <p:cNvPr id="13" name="TextBox 12">
            <a:extLst>
              <a:ext uri="{FF2B5EF4-FFF2-40B4-BE49-F238E27FC236}">
                <a16:creationId xmlns:a16="http://schemas.microsoft.com/office/drawing/2014/main" id="{486706AF-D53D-456E-A25D-74449830EB27}"/>
              </a:ext>
            </a:extLst>
          </p:cNvPr>
          <p:cNvSpPr txBox="1"/>
          <p:nvPr/>
        </p:nvSpPr>
        <p:spPr>
          <a:xfrm>
            <a:off x="5699980" y="5420441"/>
            <a:ext cx="1797030" cy="369332"/>
          </a:xfrm>
          <a:prstGeom prst="rect">
            <a:avLst/>
          </a:prstGeom>
          <a:noFill/>
        </p:spPr>
        <p:txBody>
          <a:bodyPr wrap="none" rtlCol="0">
            <a:spAutoFit/>
          </a:bodyPr>
          <a:lstStyle/>
          <a:p>
            <a:r>
              <a:rPr lang="en-US" dirty="0"/>
              <a:t>Confusion Matrix</a:t>
            </a:r>
          </a:p>
        </p:txBody>
      </p:sp>
      <p:pic>
        <p:nvPicPr>
          <p:cNvPr id="14" name="Picture 13" descr="A screenshot of a computer&#10;&#10;Description automatically generated with low confidence">
            <a:extLst>
              <a:ext uri="{FF2B5EF4-FFF2-40B4-BE49-F238E27FC236}">
                <a16:creationId xmlns:a16="http://schemas.microsoft.com/office/drawing/2014/main" id="{F93E25A6-AE96-41FF-8E1C-5EAE4DF4E2C2}"/>
              </a:ext>
            </a:extLst>
          </p:cNvPr>
          <p:cNvPicPr>
            <a:picLocks noChangeAspect="1"/>
          </p:cNvPicPr>
          <p:nvPr/>
        </p:nvPicPr>
        <p:blipFill>
          <a:blip r:embed="rId9"/>
          <a:stretch>
            <a:fillRect/>
          </a:stretch>
        </p:blipFill>
        <p:spPr>
          <a:xfrm>
            <a:off x="8567108" y="2393108"/>
            <a:ext cx="3383961" cy="4126370"/>
          </a:xfrm>
          <a:prstGeom prst="rect">
            <a:avLst/>
          </a:prstGeom>
        </p:spPr>
      </p:pic>
      <p:sp>
        <p:nvSpPr>
          <p:cNvPr id="15" name="TextBox 14">
            <a:extLst>
              <a:ext uri="{FF2B5EF4-FFF2-40B4-BE49-F238E27FC236}">
                <a16:creationId xmlns:a16="http://schemas.microsoft.com/office/drawing/2014/main" id="{E5B8FD64-7C38-4490-8F83-78803CDC9E2A}"/>
              </a:ext>
            </a:extLst>
          </p:cNvPr>
          <p:cNvSpPr txBox="1"/>
          <p:nvPr/>
        </p:nvSpPr>
        <p:spPr>
          <a:xfrm>
            <a:off x="9196169" y="6462684"/>
            <a:ext cx="2125838" cy="369332"/>
          </a:xfrm>
          <a:prstGeom prst="rect">
            <a:avLst/>
          </a:prstGeom>
          <a:noFill/>
        </p:spPr>
        <p:txBody>
          <a:bodyPr wrap="none" rtlCol="0">
            <a:spAutoFit/>
          </a:bodyPr>
          <a:lstStyle/>
          <a:p>
            <a:r>
              <a:rPr lang="en-US" dirty="0"/>
              <a:t>Classification Results</a:t>
            </a:r>
          </a:p>
        </p:txBody>
      </p:sp>
      <p:pic>
        <p:nvPicPr>
          <p:cNvPr id="12" name="Picture 11" descr="Chart, treemap chart&#10;&#10;Description automatically generated">
            <a:extLst>
              <a:ext uri="{FF2B5EF4-FFF2-40B4-BE49-F238E27FC236}">
                <a16:creationId xmlns:a16="http://schemas.microsoft.com/office/drawing/2014/main" id="{FF14E8F5-B539-4437-BCA4-52E852A1B563}"/>
              </a:ext>
            </a:extLst>
          </p:cNvPr>
          <p:cNvPicPr>
            <a:picLocks noChangeAspect="1"/>
          </p:cNvPicPr>
          <p:nvPr/>
        </p:nvPicPr>
        <p:blipFill>
          <a:blip r:embed="rId10"/>
          <a:stretch>
            <a:fillRect/>
          </a:stretch>
        </p:blipFill>
        <p:spPr>
          <a:xfrm>
            <a:off x="4851990" y="2782306"/>
            <a:ext cx="3513666" cy="2696651"/>
          </a:xfrm>
          <a:prstGeom prst="rect">
            <a:avLst/>
          </a:prstGeom>
        </p:spPr>
      </p:pic>
      <p:pic>
        <p:nvPicPr>
          <p:cNvPr id="26" name="Audio 25">
            <a:hlinkClick r:id="" action="ppaction://media"/>
            <a:extLst>
              <a:ext uri="{FF2B5EF4-FFF2-40B4-BE49-F238E27FC236}">
                <a16:creationId xmlns:a16="http://schemas.microsoft.com/office/drawing/2014/main" id="{5A1561AC-D28E-48A8-A36D-CBAD7EC9692A}"/>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46887350"/>
      </p:ext>
    </p:extLst>
  </p:cSld>
  <p:clrMapOvr>
    <a:masterClrMapping/>
  </p:clrMapOvr>
  <mc:AlternateContent xmlns:mc="http://schemas.openxmlformats.org/markup-compatibility/2006">
    <mc:Choice xmlns:p14="http://schemas.microsoft.com/office/powerpoint/2010/main" Requires="p14">
      <p:transition spd="slow" p14:dur="2000" advTm="119197"/>
    </mc:Choice>
    <mc:Fallback>
      <p:transition spd="slow" advTm="119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7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317">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78273" x="3294063" y="5903913"/>
          <p14:tracePt t="78281" x="3427413" y="5262563"/>
          <p14:tracePt t="78288" x="3457575" y="4695825"/>
          <p14:tracePt t="78297" x="3457575" y="4294188"/>
          <p14:tracePt t="78303" x="3457575" y="3979863"/>
          <p14:tracePt t="78311" x="3457575" y="3757613"/>
          <p14:tracePt t="78319" x="3457575" y="3578225"/>
          <p14:tracePt t="78327" x="3457575" y="3414713"/>
          <p14:tracePt t="78335" x="3457575" y="3309938"/>
          <p14:tracePt t="78343" x="3457575" y="3205163"/>
          <p14:tracePt t="78351" x="3457575" y="3130550"/>
          <p14:tracePt t="78359" x="3457575" y="3025775"/>
          <p14:tracePt t="78367" x="3457575" y="2981325"/>
          <p14:tracePt t="78374" x="3457575" y="2936875"/>
          <p14:tracePt t="78383" x="3473450" y="2906713"/>
          <p14:tracePt t="78391" x="3473450" y="2892425"/>
          <p14:tracePt t="78421" x="3487738" y="2892425"/>
          <p14:tracePt t="78430" x="3502025" y="2892425"/>
          <p14:tracePt t="78437" x="3532188" y="2892425"/>
          <p14:tracePt t="78445" x="3562350" y="2892425"/>
          <p14:tracePt t="78453" x="3606800" y="2967038"/>
          <p14:tracePt t="78461" x="3636963" y="3025775"/>
          <p14:tracePt t="78469" x="3667125" y="3086100"/>
          <p14:tracePt t="78477" x="3695700" y="3146425"/>
          <p14:tracePt t="78485" x="3725863" y="3205163"/>
          <p14:tracePt t="78493" x="3756025" y="3265488"/>
          <p14:tracePt t="78502" x="3786188" y="3324225"/>
          <p14:tracePt t="78509" x="3800475" y="3368675"/>
          <p14:tracePt t="78517" x="3800475" y="3398838"/>
          <p14:tracePt t="78525" x="3816350" y="3429000"/>
          <p14:tracePt t="78533" x="3816350" y="3489325"/>
          <p14:tracePt t="78538" x="3816350" y="3548063"/>
          <p14:tracePt t="78547" x="3816350" y="3608388"/>
          <p14:tracePt t="78555" x="3816350" y="3683000"/>
          <p14:tracePt t="78563" x="3816350" y="3711575"/>
          <p14:tracePt t="78571" x="3816350" y="3771900"/>
          <p14:tracePt t="78579" x="3800475" y="3802063"/>
          <p14:tracePt t="78587" x="3786188" y="3832225"/>
          <p14:tracePt t="78619" x="3770313" y="3832225"/>
          <p14:tracePt t="78627" x="3756025" y="3832225"/>
          <p14:tracePt t="78639" x="3741738" y="3832225"/>
          <p14:tracePt t="78643" x="3725863" y="3832225"/>
          <p14:tracePt t="78651" x="3681413" y="3771900"/>
          <p14:tracePt t="78657" x="3667125" y="3741738"/>
          <p14:tracePt t="78665" x="3636963" y="3636963"/>
          <p14:tracePt t="78672" x="3592513" y="3548063"/>
          <p14:tracePt t="78681" x="3576638" y="3503613"/>
          <p14:tracePt t="78688" x="3562350" y="3414713"/>
          <p14:tracePt t="78697" x="3562350" y="3340100"/>
          <p14:tracePt t="78705" x="3562350" y="3279775"/>
          <p14:tracePt t="78713" x="3576638" y="3221038"/>
          <p14:tracePt t="78721" x="3592513" y="3160713"/>
          <p14:tracePt t="78730" x="3621088" y="3146425"/>
          <p14:tracePt t="78737" x="3651250" y="3116263"/>
          <p14:tracePt t="78746" x="3681413" y="3086100"/>
          <p14:tracePt t="78761" x="3711575" y="3086100"/>
          <p14:tracePt t="78769" x="3725863" y="3086100"/>
          <p14:tracePt t="78775" x="3741738" y="3100388"/>
          <p14:tracePt t="78783" x="3786188" y="3130550"/>
          <p14:tracePt t="78791" x="3816350" y="3190875"/>
          <p14:tracePt t="78799" x="3830638" y="3221038"/>
          <p14:tracePt t="78807" x="3860800" y="3324225"/>
          <p14:tracePt t="78815" x="3889375" y="3414713"/>
          <p14:tracePt t="78823" x="3919538" y="3533775"/>
          <p14:tracePt t="78831" x="3935413" y="3622675"/>
          <p14:tracePt t="78838" x="3935413" y="3697288"/>
          <p14:tracePt t="78847" x="3935413" y="3741738"/>
          <p14:tracePt t="78855" x="3935413" y="3860800"/>
          <p14:tracePt t="78863" x="3935413" y="3876675"/>
          <p14:tracePt t="78871" x="3919538" y="3906838"/>
          <p14:tracePt t="78879" x="3905250" y="3921125"/>
          <p14:tracePt t="78893" x="3889375" y="3921125"/>
          <p14:tracePt t="78901" x="3875088" y="3921125"/>
          <p14:tracePt t="78917" x="3844925" y="3921125"/>
          <p14:tracePt t="78925" x="3816350" y="3921125"/>
          <p14:tracePt t="78941" x="3770313" y="3921125"/>
          <p14:tracePt t="78949" x="3756025" y="3906838"/>
          <p14:tracePt t="78957" x="3725863" y="3890963"/>
          <p14:tracePt t="78965" x="3711575" y="3876675"/>
          <p14:tracePt t="78972" x="3711575" y="3846513"/>
          <p14:tracePt t="78981" x="3681413" y="3832225"/>
          <p14:tracePt t="78988" x="3681413" y="3816350"/>
          <p14:tracePt t="78997" x="3681413" y="3802063"/>
          <p14:tracePt t="79011" x="3681413" y="3786188"/>
          <p14:tracePt t="79019" x="3681413" y="3771900"/>
          <p14:tracePt t="79035" x="3681413" y="3757613"/>
          <p14:tracePt t="79129" x="3711575" y="3757613"/>
          <p14:tracePt t="79153" x="3725863" y="3757613"/>
          <p14:tracePt t="79169" x="3741738" y="3757613"/>
          <p14:tracePt t="79177" x="3756025" y="3757613"/>
          <p14:tracePt t="79429" x="3770313" y="3757613"/>
          <p14:tracePt t="79461" x="3786188" y="3757613"/>
          <p14:tracePt t="79475" x="3786188" y="3771900"/>
          <p14:tracePt t="79499" x="3816350" y="3786188"/>
          <p14:tracePt t="79507" x="3844925" y="3802063"/>
          <p14:tracePt t="79515" x="3860800" y="3846513"/>
          <p14:tracePt t="79523" x="3860800" y="3876675"/>
          <p14:tracePt t="79531" x="3860800" y="3906838"/>
          <p14:tracePt t="79539" x="3860800" y="3951288"/>
          <p14:tracePt t="79547" x="3860800" y="3995738"/>
          <p14:tracePt t="79554" x="3860800" y="4040188"/>
          <p14:tracePt t="79563" x="3860800" y="4070350"/>
          <p14:tracePt t="79571" x="3860800" y="4114800"/>
          <p14:tracePt t="79579" x="3860800" y="4175125"/>
          <p14:tracePt t="79587" x="3860800" y="4219575"/>
          <p14:tracePt t="79593" x="3860800" y="4249738"/>
          <p14:tracePt t="79601" x="3830638" y="4383088"/>
          <p14:tracePt t="79609" x="3830638" y="4443413"/>
          <p14:tracePt t="79617" x="3816350" y="4518025"/>
          <p14:tracePt t="79625" x="3816350" y="4576763"/>
          <p14:tracePt t="79633" x="3800475" y="4606925"/>
          <p14:tracePt t="79641" x="3800475" y="4681538"/>
          <p14:tracePt t="79649" x="3770313" y="4711700"/>
          <p14:tracePt t="79656" x="3756025" y="4770438"/>
          <p14:tracePt t="79665" x="3756025" y="4814888"/>
          <p14:tracePt t="79673" x="3756025" y="4860925"/>
          <p14:tracePt t="79681" x="3725863" y="4889500"/>
          <p14:tracePt t="79688" x="3725863" y="4919663"/>
          <p14:tracePt t="79697" x="3725863" y="4935538"/>
          <p14:tracePt t="79704" x="3711575" y="4949825"/>
          <p14:tracePt t="79712" x="3695700" y="4979988"/>
          <p14:tracePt t="79719" x="3681413" y="4994275"/>
          <p14:tracePt t="79735" x="3681413" y="5008563"/>
          <p14:tracePt t="79744" x="3681413" y="5024438"/>
          <p14:tracePt t="79815" x="3681413" y="5038725"/>
          <p14:tracePt t="79823" x="3667125" y="5038725"/>
          <p14:tracePt t="79917" x="3651250" y="5038725"/>
          <p14:tracePt t="80121" x="3667125" y="5038725"/>
          <p14:tracePt t="80207" x="3681413" y="5038725"/>
          <p14:tracePt t="80239" x="3695700" y="5038725"/>
          <p14:tracePt t="80271" x="3695700" y="5024438"/>
          <p14:tracePt t="80293" x="3711575" y="5008563"/>
          <p14:tracePt t="80325" x="3725863" y="5008563"/>
          <p14:tracePt t="80499" x="3725863" y="4994275"/>
          <p14:tracePt t="80507" x="3725863" y="4979988"/>
          <p14:tracePt t="80537" x="3725863" y="4964113"/>
          <p14:tracePt t="80553" x="3725863" y="4949825"/>
          <p14:tracePt t="80578" x="3725863" y="4935538"/>
          <p14:tracePt t="80601" x="3725863" y="4919663"/>
          <p14:tracePt t="80609" x="3725863" y="4905375"/>
          <p14:tracePt t="80641" x="3725863" y="4889500"/>
          <p14:tracePt t="80647" x="3725863" y="4875213"/>
          <p14:tracePt t="80663" x="3725863" y="4860925"/>
          <p14:tracePt t="80719" x="3725863" y="4845050"/>
          <p14:tracePt t="80751" x="3725863" y="4830763"/>
          <p14:tracePt t="83463" x="3725863" y="4814888"/>
          <p14:tracePt t="83487" x="3725863" y="4800600"/>
          <p14:tracePt t="83597" x="3725863" y="4786313"/>
          <p14:tracePt t="83621" x="3725863" y="4756150"/>
          <p14:tracePt t="83653" x="3725863" y="4740275"/>
          <p14:tracePt t="83661" x="3725863" y="4725988"/>
          <p14:tracePt t="83669" x="3725863" y="4711700"/>
          <p14:tracePt t="88205" x="3725863" y="4725988"/>
          <p14:tracePt t="88237" x="3711575" y="4830763"/>
          <p14:tracePt t="88253" x="3711575" y="4845050"/>
          <p14:tracePt t="88260" x="3711575" y="4860925"/>
          <p14:tracePt t="88285" x="3711575" y="4875213"/>
          <p14:tracePt t="88307" x="3711575" y="4889500"/>
          <p14:tracePt t="88315" x="3711575" y="4905375"/>
          <p14:tracePt t="93133" x="3711575" y="4889500"/>
          <p14:tracePt t="93163" x="3711575" y="4875213"/>
          <p14:tracePt t="93203" x="3711575" y="4860925"/>
          <p14:tracePt t="93235" x="3711575" y="4845050"/>
          <p14:tracePt t="93883" x="3711575" y="4830763"/>
          <p14:tracePt t="93891" x="3725863" y="4800600"/>
          <p14:tracePt t="93899" x="3725863" y="4786313"/>
          <p14:tracePt t="93916" x="3725863" y="4756150"/>
          <p14:tracePt t="93923" x="3725863" y="4740275"/>
          <p14:tracePt t="93937" x="3741738" y="4740275"/>
          <p14:tracePt t="93944" x="3741738" y="4725988"/>
          <p14:tracePt t="94033" x="3741738" y="4740275"/>
          <p14:tracePt t="94041" x="3741738" y="4756150"/>
          <p14:tracePt t="94050" x="3741738" y="4770438"/>
          <p14:tracePt t="94057" x="3741738" y="4786313"/>
          <p14:tracePt t="94067" x="3741738" y="4800600"/>
          <p14:tracePt t="94073" x="3741738" y="4830763"/>
          <p14:tracePt t="94079" x="3741738" y="4845050"/>
          <p14:tracePt t="94095" x="3741738" y="4860925"/>
          <p14:tracePt t="94111" x="3741738" y="4875213"/>
          <p14:tracePt t="96963" x="3741738" y="4860925"/>
          <p14:tracePt t="98119" x="3756025" y="4860925"/>
          <p14:tracePt t="98127" x="3770313" y="4860925"/>
          <p14:tracePt t="98135" x="3800475" y="4860925"/>
          <p14:tracePt t="98143" x="3830638" y="4860925"/>
          <p14:tracePt t="98151" x="3860800" y="4860925"/>
          <p14:tracePt t="98159" x="3919538" y="4860925"/>
          <p14:tracePt t="98165" x="4024313" y="4860925"/>
          <p14:tracePt t="98175" x="4143375" y="4919663"/>
          <p14:tracePt t="98181" x="4322763" y="4935538"/>
          <p14:tracePt t="98193" x="4500563" y="5024438"/>
          <p14:tracePt t="98199" x="4710113" y="5083175"/>
          <p14:tracePt t="98204" x="4843463" y="5113338"/>
          <p14:tracePt t="98213" x="4992688" y="5173663"/>
          <p14:tracePt t="98223" x="5172075" y="5218113"/>
          <p14:tracePt t="98229" x="5351463" y="5262563"/>
          <p14:tracePt t="98237" x="5484813" y="5292725"/>
          <p14:tracePt t="98247" x="5619750" y="5337175"/>
          <p14:tracePt t="98257" x="5767388" y="5351463"/>
          <p14:tracePt t="98263" x="5827713" y="5367338"/>
          <p14:tracePt t="98273" x="5888038" y="5367338"/>
          <p14:tracePt t="98283" x="5932488" y="5381625"/>
          <p14:tracePt t="98291" x="5991225" y="5381625"/>
          <p14:tracePt t="98301" x="6035675" y="5381625"/>
          <p14:tracePt t="98307" x="6081713" y="5381625"/>
          <p14:tracePt t="98315" x="6110288" y="5381625"/>
          <p14:tracePt t="98321" x="6156325" y="5381625"/>
          <p14:tracePt t="98329" x="6200775" y="5381625"/>
          <p14:tracePt t="98338" x="6215063" y="5381625"/>
          <p14:tracePt t="98346" x="6259513" y="5381625"/>
          <p14:tracePt t="98353" x="6275388" y="5381625"/>
          <p14:tracePt t="98362" x="6289675" y="5381625"/>
          <p14:tracePt t="98371" x="6334125" y="5381625"/>
          <p14:tracePt t="98380" x="6364288" y="5381625"/>
          <p14:tracePt t="98389" x="6408738" y="5381625"/>
          <p14:tracePt t="98397" x="6469063" y="5381625"/>
          <p14:tracePt t="98404" x="6497638" y="5381625"/>
          <p14:tracePt t="98413" x="6557963" y="5381625"/>
          <p14:tracePt t="98421" x="6602413" y="5381625"/>
          <p14:tracePt t="98429" x="6646863" y="5381625"/>
          <p14:tracePt t="98437" x="6677025" y="5381625"/>
          <p14:tracePt t="98445" x="6721475" y="5397500"/>
          <p14:tracePt t="98453" x="6751638" y="5411788"/>
          <p14:tracePt t="98461" x="6765925" y="5411788"/>
          <p14:tracePt t="98467" x="6826250" y="5441950"/>
          <p14:tracePt t="98477" x="6856413" y="5456238"/>
          <p14:tracePt t="98482" x="6900863" y="5472113"/>
          <p14:tracePt t="98492" x="6945313" y="5516563"/>
          <p14:tracePt t="98498" x="6975475" y="5530850"/>
          <p14:tracePt t="98506" x="7019925" y="5561013"/>
          <p14:tracePt t="98514" x="7080250" y="5605463"/>
          <p14:tracePt t="98522" x="7138988" y="5680075"/>
          <p14:tracePt t="98530" x="7169150" y="5710238"/>
          <p14:tracePt t="98539" x="7213600" y="5740400"/>
          <p14:tracePt t="98546" x="7258050" y="5784850"/>
          <p14:tracePt t="98554" x="7288213" y="5815013"/>
          <p14:tracePt t="98562" x="7318375" y="5829300"/>
          <p14:tracePt t="98570" x="7332663" y="5859463"/>
          <p14:tracePt t="98713" x="7332663" y="5873750"/>
          <p14:tracePt t="98729" x="7318375" y="5873750"/>
          <p14:tracePt t="98737" x="7302500" y="5873750"/>
          <p14:tracePt t="98745" x="7302500" y="5889625"/>
          <p14:tracePt t="98753" x="7288213" y="5903913"/>
          <p14:tracePt t="98761" x="7273925" y="5918200"/>
          <p14:tracePt t="98769" x="7273925" y="5934075"/>
          <p14:tracePt t="98777" x="7258050" y="5934075"/>
          <p14:tracePt t="98785" x="7243763" y="5964238"/>
          <p14:tracePt t="98793" x="7229475" y="5992813"/>
          <p14:tracePt t="98799" x="7213600" y="6008688"/>
          <p14:tracePt t="98806" x="7199313" y="6022975"/>
          <p14:tracePt t="98815" x="7199313" y="6053138"/>
          <p14:tracePt t="98822" x="7169150" y="6067425"/>
          <p14:tracePt t="98839" x="7154863" y="6083300"/>
          <p14:tracePt t="98847" x="7138988" y="6097588"/>
          <p14:tracePt t="98854" x="7138988" y="6111875"/>
          <p14:tracePt t="98887" x="7124700" y="6127750"/>
          <p14:tracePt t="98912" x="7108825" y="6127750"/>
          <p14:tracePt t="98919" x="7108825" y="6142038"/>
          <p14:tracePt t="98997" x="7094538" y="6142038"/>
          <p14:tracePt t="99013" x="7080250" y="6142038"/>
          <p14:tracePt t="99045" x="7064375" y="6142038"/>
          <p14:tracePt t="99052" x="7050088" y="6142038"/>
          <p14:tracePt t="99068" x="7034213" y="6142038"/>
          <p14:tracePt t="99085" x="7019925" y="6142038"/>
          <p14:tracePt t="99109" x="7005638" y="6142038"/>
          <p14:tracePt t="99117" x="6989763" y="6142038"/>
          <p14:tracePt t="99141" x="6975475" y="6142038"/>
          <p14:tracePt t="99149" x="6961188" y="6142038"/>
          <p14:tracePt t="99178" x="6945313" y="6142038"/>
          <p14:tracePt t="99185" x="6931025" y="6142038"/>
          <p14:tracePt t="99211" x="6915150" y="6142038"/>
          <p14:tracePt t="99243" x="6900863" y="6142038"/>
          <p14:tracePt t="99267" x="6886575" y="6142038"/>
          <p14:tracePt t="100233" x="6870700" y="6142038"/>
          <p14:tracePt t="100525" x="6856413" y="6142038"/>
          <p14:tracePt t="100557" x="6840538" y="6157913"/>
          <p14:tracePt t="100573" x="6840538" y="6172200"/>
          <p14:tracePt t="100589" x="6826250" y="6186488"/>
          <p14:tracePt t="100619" x="6811963" y="6186488"/>
          <p14:tracePt t="100627" x="6811963" y="6202363"/>
          <p14:tracePt t="100659" x="6811963" y="6216650"/>
          <p14:tracePt t="101481" x="6826250" y="6202363"/>
          <p14:tracePt t="101631" x="6840538" y="6202363"/>
          <p14:tracePt t="101639" x="6886575" y="6202363"/>
          <p14:tracePt t="101647" x="6915150" y="6202363"/>
          <p14:tracePt t="101655" x="6961188" y="6202363"/>
          <p14:tracePt t="101663" x="7034213" y="6202363"/>
          <p14:tracePt t="101671" x="7094538" y="6202363"/>
          <p14:tracePt t="101679" x="7169150" y="6202363"/>
          <p14:tracePt t="101685" x="7243763" y="6202363"/>
          <p14:tracePt t="101693" x="7318375" y="6202363"/>
          <p14:tracePt t="101700" x="7377113" y="6202363"/>
          <p14:tracePt t="101709" x="7392988" y="6202363"/>
          <p14:tracePt t="101717" x="7423150" y="6202363"/>
          <p14:tracePt t="101725" x="7437438" y="6202363"/>
          <p14:tracePt t="101907" x="7423150" y="6202363"/>
          <p14:tracePt t="101931" x="7407275" y="6202363"/>
          <p14:tracePt t="101939" x="7392988" y="6202363"/>
          <p14:tracePt t="101955" x="7377113" y="6186488"/>
          <p14:tracePt t="101963" x="7362825" y="6186488"/>
          <p14:tracePt t="101970" x="7348538" y="6186488"/>
          <p14:tracePt t="101979" x="7348538" y="6172200"/>
          <p14:tracePt t="101987" x="7332663" y="6172200"/>
          <p14:tracePt t="101993" x="7318375" y="6172200"/>
          <p14:tracePt t="102025" x="7302500" y="6172200"/>
          <p14:tracePt t="102042" x="7288213" y="6172200"/>
          <p14:tracePt t="102049" x="7273925" y="6172200"/>
          <p14:tracePt t="102065" x="7273925" y="6157913"/>
          <p14:tracePt t="102081" x="7258050" y="6157913"/>
          <p14:tracePt t="102097" x="7243763" y="6157913"/>
          <p14:tracePt t="102113" x="7229475" y="6157913"/>
          <p14:tracePt t="102121" x="7213600" y="6157913"/>
          <p14:tracePt t="102137" x="7199313" y="6142038"/>
          <p14:tracePt t="102167" x="7183438" y="6142038"/>
          <p14:tracePt t="102192" x="7169150" y="6142038"/>
          <p14:tracePt t="102223" x="7124700" y="6142038"/>
          <p14:tracePt t="102231" x="7108825" y="6142038"/>
          <p14:tracePt t="102287" x="7094538" y="6142038"/>
          <p14:tracePt t="102295" x="7080250" y="6142038"/>
          <p14:tracePt t="104913" x="7080250" y="6127750"/>
          <p14:tracePt t="104916" x="7064375" y="6083300"/>
          <p14:tracePt t="104925" x="7064375" y="6067425"/>
          <p14:tracePt t="104931" x="7034213" y="6022975"/>
          <p14:tracePt t="104940" x="7005638" y="5978525"/>
          <p14:tracePt t="104947" x="6975475" y="5934075"/>
          <p14:tracePt t="104956" x="6961188" y="5903913"/>
          <p14:tracePt t="104962" x="6900863" y="5859463"/>
          <p14:tracePt t="104971" x="6870700" y="5815013"/>
          <p14:tracePt t="104979" x="6840538" y="5754688"/>
          <p14:tracePt t="104987" x="6826250" y="5694363"/>
          <p14:tracePt t="104995" x="6796088" y="5649913"/>
          <p14:tracePt t="105003" x="6765925" y="5591175"/>
          <p14:tracePt t="105011" x="6721475" y="5546725"/>
          <p14:tracePt t="105019" x="6707188" y="5500688"/>
          <p14:tracePt t="105026" x="6692900" y="5472113"/>
          <p14:tracePt t="105034" x="6646863" y="5426075"/>
          <p14:tracePt t="105043" x="6632575" y="5381625"/>
          <p14:tracePt t="105050" x="6602413" y="5351463"/>
          <p14:tracePt t="105059" x="6588125" y="5351463"/>
          <p14:tracePt t="105067" x="6588125" y="5322888"/>
          <p14:tracePt t="105075" x="6572250" y="5292725"/>
          <p14:tracePt t="105081" x="6557963" y="5292725"/>
          <p14:tracePt t="105089" x="6543675" y="5278438"/>
          <p14:tracePt t="105097" x="6543675" y="5248275"/>
          <p14:tracePt t="105113" x="6543675" y="5218113"/>
          <p14:tracePt t="105121" x="6527800" y="5187950"/>
          <p14:tracePt t="105129" x="6527800" y="5173663"/>
          <p14:tracePt t="105137" x="6513513" y="5157788"/>
          <p14:tracePt t="105145" x="6513513" y="5143500"/>
          <p14:tracePt t="105153" x="6483350" y="5113338"/>
          <p14:tracePt t="105161" x="6469063" y="5068888"/>
          <p14:tracePt t="105169" x="6438900" y="5024438"/>
          <p14:tracePt t="105177" x="6424613" y="4979988"/>
          <p14:tracePt t="105184" x="6424613" y="4935538"/>
          <p14:tracePt t="105193" x="6378575" y="4889500"/>
          <p14:tracePt t="105201" x="6350000" y="4830763"/>
          <p14:tracePt t="105209" x="6334125" y="4786313"/>
          <p14:tracePt t="105216" x="6303963" y="4725988"/>
          <p14:tracePt t="105225" x="6289675" y="4681538"/>
          <p14:tracePt t="105231" x="6275388" y="4651375"/>
          <p14:tracePt t="105239" x="6259513" y="4606925"/>
          <p14:tracePt t="105247" x="6229350" y="4518025"/>
          <p14:tracePt t="105255" x="6215063" y="4487863"/>
          <p14:tracePt t="105263" x="6200775" y="4427538"/>
          <p14:tracePt t="105271" x="6184900" y="4338638"/>
          <p14:tracePt t="105279" x="6156325" y="4264025"/>
          <p14:tracePt t="105287" x="6110288" y="4175125"/>
          <p14:tracePt t="105295" x="6081713" y="4070350"/>
          <p14:tracePt t="105303" x="6051550" y="3965575"/>
          <p14:tracePt t="105311" x="6007100" y="3876675"/>
          <p14:tracePt t="105319" x="5976938" y="3771900"/>
          <p14:tracePt t="105327" x="5916613" y="3683000"/>
          <p14:tracePt t="105335" x="5888038" y="3622675"/>
          <p14:tracePt t="105343" x="5857875" y="3533775"/>
          <p14:tracePt t="105350" x="5827713" y="3503613"/>
          <p14:tracePt t="105359" x="5813425" y="3459163"/>
          <p14:tracePt t="105367" x="5783263" y="3398838"/>
          <p14:tracePt t="105375" x="5767388" y="3354388"/>
          <p14:tracePt t="105382" x="5753100" y="3309938"/>
          <p14:tracePt t="105389" x="5753100" y="3279775"/>
          <p14:tracePt t="105397" x="5738813" y="3235325"/>
          <p14:tracePt t="105405" x="5738813" y="3190875"/>
          <p14:tracePt t="105413" x="5738813" y="3146425"/>
          <p14:tracePt t="105421" x="5738813" y="3100388"/>
          <p14:tracePt t="105429" x="5722938" y="3055938"/>
          <p14:tracePt t="105437" x="5722938" y="3011488"/>
          <p14:tracePt t="105447" x="5722938" y="2981325"/>
          <p14:tracePt t="105455" x="5722938" y="2936875"/>
          <p14:tracePt t="105463" x="5722938" y="2892425"/>
          <p14:tracePt t="105479" x="5722938" y="2878138"/>
          <p14:tracePt t="105486" x="5722938" y="2862263"/>
          <p14:tracePt t="105637" x="5722938" y="2878138"/>
          <p14:tracePt t="105645" x="5738813" y="2892425"/>
          <p14:tracePt t="105653" x="5767388" y="2922588"/>
          <p14:tracePt t="105661" x="5783263" y="2951163"/>
          <p14:tracePt t="105669" x="5813425" y="2981325"/>
          <p14:tracePt t="105677" x="5827713" y="2997200"/>
          <p14:tracePt t="105685" x="5857875" y="3025775"/>
          <p14:tracePt t="105691" x="5888038" y="3055938"/>
          <p14:tracePt t="105699" x="5902325" y="3100388"/>
          <p14:tracePt t="105707" x="5916613" y="3116263"/>
          <p14:tracePt t="105715" x="5932488" y="3146425"/>
          <p14:tracePt t="105723" x="5946775" y="3175000"/>
          <p14:tracePt t="105731" x="5976938" y="3190875"/>
          <p14:tracePt t="105739" x="5991225" y="3235325"/>
          <p14:tracePt t="105747" x="6021388" y="3279775"/>
          <p14:tracePt t="105755" x="6035675" y="3309938"/>
          <p14:tracePt t="105763" x="6065838" y="3340100"/>
          <p14:tracePt t="105771" x="6081713" y="3368675"/>
          <p14:tracePt t="105779" x="6110288" y="3384550"/>
          <p14:tracePt t="105787" x="6126163" y="3429000"/>
          <p14:tracePt t="105795" x="6140450" y="3443288"/>
          <p14:tracePt t="105803" x="6156325" y="3459163"/>
          <p14:tracePt t="105811" x="6184900" y="3503613"/>
          <p14:tracePt t="105819" x="6200775" y="3517900"/>
          <p14:tracePt t="105827" x="6215063" y="3533775"/>
          <p14:tracePt t="105835" x="6245225" y="3578225"/>
          <p14:tracePt t="105841" x="6259513" y="3592513"/>
          <p14:tracePt t="105848" x="6275388" y="3608388"/>
          <p14:tracePt t="105857" x="6303963" y="3622675"/>
          <p14:tracePt t="105864" x="6319838" y="3636963"/>
          <p14:tracePt t="105873" x="6334125" y="3652838"/>
          <p14:tracePt t="105881" x="6350000" y="3667125"/>
          <p14:tracePt t="105889" x="6364288" y="3683000"/>
          <p14:tracePt t="105896" x="6378575" y="3697288"/>
          <p14:tracePt t="105907" x="6378575" y="3711575"/>
          <p14:tracePt t="105914" x="6408738" y="3727450"/>
          <p14:tracePt t="105923" x="6424613" y="3741738"/>
          <p14:tracePt t="105931" x="6424613" y="3757613"/>
          <p14:tracePt t="105939" x="6453188" y="3771900"/>
          <p14:tracePt t="105947" x="6469063" y="3771900"/>
          <p14:tracePt t="105955" x="6483350" y="3802063"/>
          <p14:tracePt t="105963" x="6513513" y="3832225"/>
          <p14:tracePt t="105971" x="6557963" y="3846513"/>
          <p14:tracePt t="105979" x="6588125" y="3890963"/>
          <p14:tracePt t="105987" x="6632575" y="3906838"/>
          <p14:tracePt t="105993" x="6662738" y="3935413"/>
          <p14:tracePt t="106000" x="6677025" y="3965575"/>
          <p14:tracePt t="106009" x="6707188" y="3979863"/>
          <p14:tracePt t="106016" x="6721475" y="3979863"/>
          <p14:tracePt t="106025" x="6737350" y="3995738"/>
          <p14:tracePt t="106033" x="6751638" y="4010025"/>
          <p14:tracePt t="106041" x="6765925" y="4025900"/>
          <p14:tracePt t="106048" x="6781800" y="4025900"/>
          <p14:tracePt t="106057" x="6796088" y="4040188"/>
          <p14:tracePt t="106064" x="6796088" y="4054475"/>
          <p14:tracePt t="106073" x="6811963" y="4070350"/>
          <p14:tracePt t="106081" x="6826250" y="4084638"/>
          <p14:tracePt t="106089" x="6840538" y="4100513"/>
          <p14:tracePt t="106105" x="6856413" y="4129088"/>
          <p14:tracePt t="106113" x="6870700" y="4144963"/>
          <p14:tracePt t="106121" x="6886575" y="4159250"/>
          <p14:tracePt t="106129" x="6900863" y="4175125"/>
          <p14:tracePt t="106137" x="6915150" y="4203700"/>
          <p14:tracePt t="106143" x="6931025" y="4219575"/>
          <p14:tracePt t="106150" x="6945313" y="4219575"/>
          <p14:tracePt t="106159" x="6975475" y="4264025"/>
          <p14:tracePt t="106175" x="6989763" y="4278313"/>
          <p14:tracePt t="106182" x="7005638" y="4294188"/>
          <p14:tracePt t="106191" x="7005638" y="4308475"/>
          <p14:tracePt t="106207" x="7019925" y="4338638"/>
          <p14:tracePt t="106214" x="7034213" y="4368800"/>
          <p14:tracePt t="106223" x="7064375" y="4383088"/>
          <p14:tracePt t="106231" x="7080250" y="4397375"/>
          <p14:tracePt t="106239" x="7080250" y="4427538"/>
          <p14:tracePt t="106247" x="7094538" y="4443413"/>
          <p14:tracePt t="106256" x="7108825" y="4457700"/>
          <p14:tracePt t="106263" x="7124700" y="4487863"/>
          <p14:tracePt t="106272" x="7124700" y="4502150"/>
          <p14:tracePt t="106279" x="7154863" y="4518025"/>
          <p14:tracePt t="106287" x="7169150" y="4532313"/>
          <p14:tracePt t="106293" x="7183438" y="4562475"/>
          <p14:tracePt t="106301" x="7183438" y="4576763"/>
          <p14:tracePt t="106309" x="7199313" y="4606925"/>
          <p14:tracePt t="106317" x="7229475" y="4651375"/>
          <p14:tracePt t="106325" x="7229475" y="4665663"/>
          <p14:tracePt t="106333" x="7258050" y="4711700"/>
          <p14:tracePt t="106341" x="7258050" y="4756150"/>
          <p14:tracePt t="106348" x="7288213" y="4786313"/>
          <p14:tracePt t="106357" x="7318375" y="4814888"/>
          <p14:tracePt t="106364" x="7348538" y="4860925"/>
          <p14:tracePt t="106373" x="7348538" y="4889500"/>
          <p14:tracePt t="106381" x="7362825" y="4919663"/>
          <p14:tracePt t="106389" x="7377113" y="4935538"/>
          <p14:tracePt t="106396" x="7407275" y="4949825"/>
          <p14:tracePt t="106405" x="7407275" y="4979988"/>
          <p14:tracePt t="106413" x="7437438" y="4994275"/>
          <p14:tracePt t="106429" x="7437438" y="5024438"/>
          <p14:tracePt t="106437" x="7437438" y="5038725"/>
          <p14:tracePt t="106445" x="7451725" y="5038725"/>
          <p14:tracePt t="106452" x="7467600" y="5038725"/>
          <p14:tracePt t="106459" x="7467600" y="5054600"/>
          <p14:tracePt t="106466" x="7467600" y="5068888"/>
          <p14:tracePt t="106491" x="7481888" y="5068888"/>
          <p14:tracePt t="106499" x="7481888" y="5083175"/>
          <p14:tracePt t="106507" x="7497763" y="5099050"/>
          <p14:tracePt t="106523" x="7512050" y="5113338"/>
          <p14:tracePt t="106539" x="7526338" y="5129213"/>
          <p14:tracePt t="106547" x="7542213" y="5129213"/>
          <p14:tracePt t="106555" x="7542213" y="5157788"/>
          <p14:tracePt t="106571" x="7542213" y="5173663"/>
          <p14:tracePt t="106588" x="7556500" y="5187950"/>
          <p14:tracePt t="106601" x="7570788" y="5187950"/>
          <p14:tracePt t="106609" x="7570788" y="5203825"/>
          <p14:tracePt t="106617" x="7570788" y="5218113"/>
          <p14:tracePt t="106624" x="7586663" y="5218113"/>
          <p14:tracePt t="106635" x="7586663" y="5232400"/>
          <p14:tracePt t="106657" x="7600950" y="5248275"/>
          <p14:tracePt t="106673" x="7616825" y="5248275"/>
          <p14:tracePt t="106689" x="7616825" y="5262563"/>
          <p14:tracePt t="106705" x="7631113" y="5278438"/>
          <p14:tracePt t="106729" x="7631113" y="5292725"/>
          <p14:tracePt t="106738" x="7661275" y="5292725"/>
          <p14:tracePt t="106751" x="7661275" y="5307013"/>
          <p14:tracePt t="106783" x="7661275" y="5322888"/>
          <p14:tracePt t="106798" x="7661275" y="5337175"/>
          <p14:tracePt t="106839" x="7661275" y="5351463"/>
          <p14:tracePt t="106855" x="7675563" y="5351463"/>
          <p14:tracePt t="106862" x="7675563" y="5367338"/>
          <p14:tracePt t="106872" x="7675563" y="5381625"/>
          <p14:tracePt t="106887" x="7691438" y="5381625"/>
          <p14:tracePt t="106904" x="7691438" y="5397500"/>
          <p14:tracePt t="107099" x="7691438" y="5411788"/>
          <p14:tracePt t="107107" x="7691438" y="5441950"/>
          <p14:tracePt t="107114" x="7691438" y="5500688"/>
          <p14:tracePt t="107123" x="7661275" y="5561013"/>
          <p14:tracePt t="107130" x="7645400" y="5621338"/>
          <p14:tracePt t="107139" x="7616825" y="5680075"/>
          <p14:tracePt t="107147" x="7600950" y="5724525"/>
          <p14:tracePt t="107155" x="7570788" y="5768975"/>
          <p14:tracePt t="107162" x="7542213" y="5829300"/>
          <p14:tracePt t="107172" x="7526338" y="5843588"/>
          <p14:tracePt t="107179" x="7512050" y="5873750"/>
          <p14:tracePt t="107187" x="7512050" y="5903913"/>
          <p14:tracePt t="107211" x="7512050" y="5934075"/>
          <p14:tracePt t="107265" x="7512050" y="5948363"/>
          <p14:tracePt t="107281" x="7512050" y="5978525"/>
          <p14:tracePt t="107296" x="7512050" y="5992813"/>
          <p14:tracePt t="107305" x="7512050" y="6008688"/>
          <p14:tracePt t="107313" x="7497763" y="6022975"/>
          <p14:tracePt t="107322" x="7481888" y="6083300"/>
          <p14:tracePt t="107329" x="7451725" y="6111875"/>
          <p14:tracePt t="107337" x="7437438" y="6157913"/>
          <p14:tracePt t="107345" x="7423150" y="6186488"/>
          <p14:tracePt t="107353" x="7392988" y="6216650"/>
          <p14:tracePt t="107360" x="7362825" y="6246813"/>
          <p14:tracePt t="107367" x="7348538" y="6261100"/>
          <p14:tracePt t="107375" x="7332663" y="6291263"/>
          <p14:tracePt t="107383" x="7318375" y="6291263"/>
          <p14:tracePt t="107391" x="7302500" y="6307138"/>
          <p14:tracePt t="107398" x="7302500" y="6321425"/>
          <p14:tracePt t="107407" x="7288213" y="6321425"/>
          <p14:tracePt t="107455" x="7288213" y="6335713"/>
          <p14:tracePt t="107605" x="7273925" y="6335713"/>
          <p14:tracePt t="107637" x="7258050" y="6335713"/>
          <p14:tracePt t="107661" x="7243763" y="6335713"/>
          <p14:tracePt t="107675" x="7229475" y="6335713"/>
          <p14:tracePt t="107691" x="7213600" y="6335713"/>
          <p14:tracePt t="107707" x="7213600" y="6321425"/>
          <p14:tracePt t="107715" x="7199313" y="6307138"/>
          <p14:tracePt t="107730" x="7183438" y="6291263"/>
          <p14:tracePt t="107746" x="7183438" y="6276975"/>
          <p14:tracePt t="107778" x="7183438" y="6261100"/>
          <p14:tracePt t="107803" x="7169150" y="6246813"/>
          <p14:tracePt t="107889" x="7154863" y="6232525"/>
          <p14:tracePt t="111815" x="7154863" y="6216650"/>
          <p14:tracePt t="111831" x="7154863" y="6202363"/>
          <p14:tracePt t="111863" x="7154863" y="6186488"/>
          <p14:tracePt t="111989" x="7183438" y="6186488"/>
          <p14:tracePt t="111997" x="7213600" y="6186488"/>
          <p14:tracePt t="112005" x="7229475" y="6186488"/>
          <p14:tracePt t="112013" x="7273925" y="6186488"/>
          <p14:tracePt t="112021" x="7332663" y="6186488"/>
          <p14:tracePt t="112029" x="7377113" y="6186488"/>
          <p14:tracePt t="112037" x="7451725" y="6186488"/>
          <p14:tracePt t="112044" x="7497763" y="6186488"/>
          <p14:tracePt t="112053" x="7570788" y="6186488"/>
          <p14:tracePt t="112061" x="7705725" y="6186488"/>
          <p14:tracePt t="112069" x="7780338" y="6172200"/>
          <p14:tracePt t="112077" x="7885113" y="6172200"/>
          <p14:tracePt t="112085" x="7988300" y="6172200"/>
          <p14:tracePt t="112092" x="8107363" y="6172200"/>
          <p14:tracePt t="112101" x="8167688" y="6157913"/>
          <p14:tracePt t="112109" x="8286750" y="6157913"/>
          <p14:tracePt t="112115" x="8361363" y="6157913"/>
          <p14:tracePt t="112122" x="8421688" y="6157913"/>
          <p14:tracePt t="112131" x="8480425" y="6157913"/>
          <p14:tracePt t="112139" x="8524875" y="6157913"/>
          <p14:tracePt t="112147" x="8540750" y="6157913"/>
          <p14:tracePt t="112155" x="8585200" y="6157913"/>
          <p14:tracePt t="112163" x="8629650" y="6142038"/>
          <p14:tracePt t="112171" x="8659813" y="6142038"/>
          <p14:tracePt t="112179" x="8704263" y="6142038"/>
          <p14:tracePt t="112187" x="8764588" y="6142038"/>
          <p14:tracePt t="112195" x="8793163" y="6142038"/>
          <p14:tracePt t="112203" x="8823325" y="6142038"/>
          <p14:tracePt t="112211" x="8867775" y="6142038"/>
          <p14:tracePt t="112218" x="8897938" y="6142038"/>
          <p14:tracePt t="112227" x="8942388" y="6142038"/>
          <p14:tracePt t="112235" x="8972550" y="6142038"/>
          <p14:tracePt t="112242" x="8986838" y="6142038"/>
          <p14:tracePt t="112251" x="9017000" y="6142038"/>
          <p14:tracePt t="112259" x="9047163" y="6142038"/>
          <p14:tracePt t="112265" x="9061450" y="6142038"/>
          <p14:tracePt t="112273" x="9091613" y="6142038"/>
          <p14:tracePt t="112282" x="9107488" y="6142038"/>
          <p14:tracePt t="112289" x="9136063" y="6142038"/>
          <p14:tracePt t="112298" x="9151938" y="6142038"/>
          <p14:tracePt t="112305" x="9166225" y="6142038"/>
          <p14:tracePt t="112313" x="9210675" y="6142038"/>
          <p14:tracePt t="112321" x="9255125" y="6157913"/>
          <p14:tracePt t="112329" x="9285288" y="6157913"/>
          <p14:tracePt t="112337" x="9329738" y="6157913"/>
          <p14:tracePt t="112345" x="9359900" y="6172200"/>
          <p14:tracePt t="112353" x="9404350" y="6172200"/>
          <p14:tracePt t="112361" x="9448800" y="6172200"/>
          <p14:tracePt t="112369" x="9478963" y="6186488"/>
          <p14:tracePt t="112376" x="9509125" y="6186488"/>
          <p14:tracePt t="112385" x="9539288" y="6186488"/>
          <p14:tracePt t="112392" x="9553575" y="6186488"/>
          <p14:tracePt t="112401" x="9583738" y="6202363"/>
          <p14:tracePt t="112409" x="9613900" y="6202363"/>
          <p14:tracePt t="112417" x="9644063" y="6202363"/>
          <p14:tracePt t="112423" x="9672638" y="6202363"/>
          <p14:tracePt t="112431" x="9702800" y="6202363"/>
          <p14:tracePt t="112439" x="9717088" y="6202363"/>
          <p14:tracePt t="112447" x="9747250" y="6202363"/>
          <p14:tracePt t="112455" x="9763125" y="6202363"/>
          <p14:tracePt t="112463" x="9791700" y="6202363"/>
          <p14:tracePt t="112471" x="9821863" y="6202363"/>
          <p14:tracePt t="112479" x="9852025" y="6202363"/>
          <p14:tracePt t="112487" x="9882188" y="6202363"/>
          <p14:tracePt t="112495" x="9896475" y="6202363"/>
          <p14:tracePt t="112503" x="9940925" y="6202363"/>
          <p14:tracePt t="112511" x="9971088" y="6202363"/>
          <p14:tracePt t="112519" x="9985375" y="6202363"/>
          <p14:tracePt t="112527" x="10001250" y="6202363"/>
          <p14:tracePt t="112535" x="10031413" y="6202363"/>
          <p14:tracePt t="112542" x="10045700" y="6202363"/>
          <p14:tracePt t="112551" x="10059988" y="6202363"/>
          <p14:tracePt t="112559" x="10075863" y="6202363"/>
          <p14:tracePt t="112573" x="10090150" y="6202363"/>
          <p14:tracePt t="112581" x="10106025" y="6202363"/>
          <p14:tracePt t="112589" x="10134600" y="6202363"/>
          <p14:tracePt t="112598" x="10164763" y="6202363"/>
          <p14:tracePt t="112605" x="10180638" y="6202363"/>
          <p14:tracePt t="112614" x="10194925" y="6202363"/>
          <p14:tracePt t="112621" x="10209213" y="6202363"/>
          <p14:tracePt t="112629" x="10225088" y="6202363"/>
          <p14:tracePt t="112643" x="10253663" y="6202363"/>
          <p14:tracePt t="112645" x="10269538" y="6202363"/>
          <p14:tracePt t="112653" x="10283825" y="6202363"/>
          <p14:tracePt t="112661" x="10299700" y="6202363"/>
          <p14:tracePt t="112669" x="10313988" y="6202363"/>
          <p14:tracePt t="112677" x="10344150" y="6202363"/>
          <p14:tracePt t="112693" x="10358438" y="6202363"/>
          <p14:tracePt t="112701" x="10374313" y="6202363"/>
          <p14:tracePt t="112709" x="10388600" y="6202363"/>
          <p14:tracePt t="112717" x="10402888" y="6202363"/>
          <p14:tracePt t="112723" x="10418763" y="6202363"/>
          <p14:tracePt t="112731" x="10448925" y="6202363"/>
          <p14:tracePt t="112747" x="10463213" y="6202363"/>
          <p14:tracePt t="112755" x="10493375" y="6216650"/>
          <p14:tracePt t="112763" x="10507663" y="6216650"/>
          <p14:tracePt t="112771" x="10521950" y="6216650"/>
          <p14:tracePt t="112779" x="10537825" y="6216650"/>
          <p14:tracePt t="112795" x="10567988" y="6232525"/>
          <p14:tracePt t="112803" x="10582275" y="6232525"/>
          <p14:tracePt t="112819" x="10612438" y="6232525"/>
          <p14:tracePt t="112827" x="10626725" y="6232525"/>
          <p14:tracePt t="112835" x="10642600" y="6232525"/>
          <p14:tracePt t="112842" x="10656888" y="6232525"/>
          <p14:tracePt t="112851" x="10671175" y="6232525"/>
          <p14:tracePt t="112858" x="10687050" y="6232525"/>
          <p14:tracePt t="112867" x="10717213" y="6232525"/>
          <p14:tracePt t="112875" x="10731500" y="6232525"/>
          <p14:tracePt t="112881" x="10745788" y="6232525"/>
          <p14:tracePt t="112889" x="10761663" y="6232525"/>
          <p14:tracePt t="112897" x="10775950" y="6216650"/>
          <p14:tracePt t="112905" x="10790238" y="6216650"/>
          <p14:tracePt t="112913" x="10806113" y="6216650"/>
          <p14:tracePt t="112929" x="10820400" y="6216650"/>
          <p14:tracePt t="112937" x="10836275" y="6216650"/>
          <p14:tracePt t="112944" x="10850563" y="6216650"/>
          <p14:tracePt t="112953" x="10864850" y="6216650"/>
          <p14:tracePt t="112961" x="10880725" y="6216650"/>
          <p14:tracePt t="112977" x="10895013" y="6216650"/>
          <p14:tracePt t="112993" x="10925175" y="6202363"/>
          <p14:tracePt t="113009" x="10939463" y="6186488"/>
          <p14:tracePt t="113017" x="10955338" y="6172200"/>
          <p14:tracePt t="113031" x="10969625" y="6172200"/>
          <p14:tracePt t="113039" x="10969625" y="6157913"/>
          <p14:tracePt t="113047" x="10985500" y="6157913"/>
          <p14:tracePt t="113055" x="10999788" y="6127750"/>
          <p14:tracePt t="113063" x="11014075" y="6127750"/>
          <p14:tracePt t="113087" x="11029950" y="6097588"/>
          <p14:tracePt t="113095" x="11044238" y="6097588"/>
          <p14:tracePt t="113103" x="11058525" y="6083300"/>
          <p14:tracePt t="113119" x="11074400" y="6083300"/>
          <p14:tracePt t="113127" x="11088688" y="6067425"/>
          <p14:tracePt t="113142" x="11104563" y="6037263"/>
          <p14:tracePt t="113174" x="11104563" y="6022975"/>
          <p14:tracePt t="113183" x="11104563" y="5992813"/>
          <p14:tracePt t="113189" x="11118850" y="5978525"/>
          <p14:tracePt t="113205" x="11118850" y="5948363"/>
          <p14:tracePt t="113213" x="11118850" y="5934075"/>
          <p14:tracePt t="113229" x="11118850" y="5903913"/>
          <p14:tracePt t="113245" x="11118850" y="5889625"/>
          <p14:tracePt t="113253" x="11118850" y="5873750"/>
          <p14:tracePt t="113261" x="11118850" y="5859463"/>
          <p14:tracePt t="113293" x="11118850" y="5843588"/>
          <p14:tracePt t="113301" x="11118850" y="5829300"/>
          <p14:tracePt t="113325" x="11133138" y="5815013"/>
          <p14:tracePt t="113333" x="11133138" y="5799138"/>
          <p14:tracePt t="113338" x="11133138" y="5784850"/>
          <p14:tracePt t="113348" x="11149013" y="5768975"/>
          <p14:tracePt t="113355" x="11149013" y="5740400"/>
          <p14:tracePt t="113363" x="11163300" y="5724525"/>
          <p14:tracePt t="113371" x="11179175" y="5710238"/>
          <p14:tracePt t="113380" x="11193463" y="5694363"/>
          <p14:tracePt t="113387" x="11223625" y="5680075"/>
          <p14:tracePt t="113394" x="11253788" y="5649913"/>
          <p14:tracePt t="113403" x="11282363" y="5649913"/>
          <p14:tracePt t="113411" x="11282363" y="5621338"/>
          <p14:tracePt t="113419" x="11312525" y="5605463"/>
          <p14:tracePt t="113427" x="11326813" y="5591175"/>
          <p14:tracePt t="113435" x="11342688" y="5591175"/>
          <p14:tracePt t="113443" x="11372850" y="5591175"/>
          <p14:tracePt t="113451" x="11387138" y="5591175"/>
          <p14:tracePt t="113458" x="11401425" y="5591175"/>
          <p14:tracePt t="113475" x="11431588" y="5591175"/>
          <p14:tracePt t="113483" x="11447463" y="5591175"/>
          <p14:tracePt t="113492" x="11461750" y="5591175"/>
          <p14:tracePt t="113497" x="11476038" y="5575300"/>
          <p14:tracePt t="113505" x="11476038" y="5561013"/>
          <p14:tracePt t="113513" x="11491913" y="5561013"/>
          <p14:tracePt t="113521" x="11522075" y="5546725"/>
          <p14:tracePt t="113537" x="11536363" y="5530850"/>
          <p14:tracePt t="113545" x="11550650" y="5516563"/>
          <p14:tracePt t="113553" x="11566525" y="5500688"/>
          <p14:tracePt t="113561" x="11566525" y="5486400"/>
          <p14:tracePt t="113569" x="11580813" y="5456238"/>
          <p14:tracePt t="113577" x="11610975" y="5456238"/>
          <p14:tracePt t="113585" x="11610975" y="5426075"/>
          <p14:tracePt t="113593" x="11625263" y="5381625"/>
          <p14:tracePt t="113601" x="11641138" y="5367338"/>
          <p14:tracePt t="113609" x="11669713" y="5307013"/>
          <p14:tracePt t="113617" x="11685588" y="5262563"/>
          <p14:tracePt t="113625" x="11685588" y="5218113"/>
          <p14:tracePt t="113633" x="11699875" y="5187950"/>
          <p14:tracePt t="113642" x="11715750" y="5157788"/>
          <p14:tracePt t="113647" x="11730038" y="5129213"/>
          <p14:tracePt t="113655" x="11760200" y="5083175"/>
          <p14:tracePt t="113663" x="11760200" y="5038725"/>
          <p14:tracePt t="113671" x="11774488" y="5008563"/>
          <p14:tracePt t="113679" x="11790363" y="4964113"/>
          <p14:tracePt t="113687" x="11804650" y="4919663"/>
          <p14:tracePt t="113695" x="11804650" y="4905375"/>
          <p14:tracePt t="113703" x="11804650" y="4860925"/>
          <p14:tracePt t="113710" x="11804650" y="4845050"/>
          <p14:tracePt t="113719" x="11818938" y="4814888"/>
          <p14:tracePt t="113727" x="11818938" y="4786313"/>
          <p14:tracePt t="113735" x="11818938" y="4756150"/>
          <p14:tracePt t="113743" x="11818938" y="4725988"/>
          <p14:tracePt t="113751" x="11834813" y="4695825"/>
          <p14:tracePt t="113758" x="11834813" y="4681538"/>
          <p14:tracePt t="113767" x="11849100" y="4651375"/>
          <p14:tracePt t="113774" x="11849100" y="4621213"/>
          <p14:tracePt t="113783" x="11849100" y="4606925"/>
          <p14:tracePt t="113791" x="11849100" y="4576763"/>
          <p14:tracePt t="113797" x="11849100" y="4562475"/>
          <p14:tracePt t="113813" x="11863388" y="4546600"/>
          <p14:tracePt t="113821" x="11863388" y="4518025"/>
          <p14:tracePt t="113837" x="11863388" y="4471988"/>
          <p14:tracePt t="113845" x="11863388" y="4457700"/>
          <p14:tracePt t="113853" x="11863388" y="4443413"/>
          <p14:tracePt t="113861" x="11863388" y="4427538"/>
          <p14:tracePt t="113868" x="11863388" y="4397375"/>
          <p14:tracePt t="113877" x="11863388" y="4368800"/>
          <p14:tracePt t="113885" x="11863388" y="4352925"/>
          <p14:tracePt t="113893" x="11863388" y="4322763"/>
          <p14:tracePt t="113901" x="11863388" y="4278313"/>
          <p14:tracePt t="113917" x="11863388" y="4249738"/>
          <p14:tracePt t="113924" x="11863388" y="4219575"/>
          <p14:tracePt t="113933" x="11863388" y="4189413"/>
          <p14:tracePt t="113941" x="11863388" y="4159250"/>
          <p14:tracePt t="113949" x="11863388" y="4114800"/>
          <p14:tracePt t="113955" x="11863388" y="4084638"/>
          <p14:tracePt t="113963" x="11863388" y="4054475"/>
          <p14:tracePt t="113971" x="11863388" y="4010025"/>
          <p14:tracePt t="113979" x="11863388" y="3979863"/>
          <p14:tracePt t="113987" x="11863388" y="3921125"/>
          <p14:tracePt t="113995" x="11863388" y="3906838"/>
          <p14:tracePt t="114003" x="11863388" y="3890963"/>
          <p14:tracePt t="114011" x="11849100" y="3846513"/>
          <p14:tracePt t="114019" x="11849100" y="3802063"/>
          <p14:tracePt t="114027" x="11834813" y="3757613"/>
          <p14:tracePt t="114034" x="11804650" y="3711575"/>
          <p14:tracePt t="114043" x="11804650" y="3683000"/>
          <p14:tracePt t="114051" x="11774488" y="3636963"/>
          <p14:tracePt t="114059" x="11774488" y="3592513"/>
          <p14:tracePt t="114067" x="11760200" y="3548063"/>
          <p14:tracePt t="114074" x="11744325" y="3517900"/>
          <p14:tracePt t="114083" x="11730038" y="3489325"/>
          <p14:tracePt t="114091" x="11715750" y="3459163"/>
          <p14:tracePt t="114099" x="11699875" y="3414713"/>
          <p14:tracePt t="114105" x="11669713" y="3398838"/>
          <p14:tracePt t="114113" x="11669713" y="3384550"/>
          <p14:tracePt t="114121" x="11641138" y="3354388"/>
          <p14:tracePt t="114129" x="11625263" y="3340100"/>
          <p14:tracePt t="114137" x="11610975" y="3294063"/>
          <p14:tracePt t="114146" x="11580813" y="3294063"/>
          <p14:tracePt t="114153" x="11566525" y="3279775"/>
          <p14:tracePt t="114161" x="11550650" y="3265488"/>
          <p14:tracePt t="114169" x="11536363" y="3249613"/>
          <p14:tracePt t="114177" x="11522075" y="3249613"/>
          <p14:tracePt t="114185" x="11491913" y="3235325"/>
          <p14:tracePt t="114193" x="11461750" y="3221038"/>
          <p14:tracePt t="114201" x="11447463" y="3205163"/>
          <p14:tracePt t="114209" x="11447463" y="3190875"/>
          <p14:tracePt t="114225" x="11401425" y="3160713"/>
          <p14:tracePt t="114233" x="11372850" y="3146425"/>
          <p14:tracePt t="114240" x="11356975" y="3130550"/>
          <p14:tracePt t="114249" x="11326813" y="3130550"/>
          <p14:tracePt t="114255" x="11298238" y="3100388"/>
          <p14:tracePt t="114263" x="11253788" y="3086100"/>
          <p14:tracePt t="114271" x="11223625" y="3071813"/>
          <p14:tracePt t="114280" x="11179175" y="3041650"/>
          <p14:tracePt t="114287" x="11133138" y="3025775"/>
          <p14:tracePt t="114295" x="11058525" y="2997200"/>
          <p14:tracePt t="114304" x="10969625" y="2981325"/>
          <p14:tracePt t="114311" x="10864850" y="2967038"/>
          <p14:tracePt t="114319" x="10745788" y="2951163"/>
          <p14:tracePt t="114326" x="10612438" y="2922588"/>
          <p14:tracePt t="114335" x="10493375" y="2906713"/>
          <p14:tracePt t="114343" x="10388600" y="2906713"/>
          <p14:tracePt t="114351" x="10283825" y="2906713"/>
          <p14:tracePt t="114359" x="10164763" y="2906713"/>
          <p14:tracePt t="114367" x="10059988" y="2906713"/>
          <p14:tracePt t="114375" x="10001250" y="2906713"/>
          <p14:tracePt t="114383" x="9926638" y="2906713"/>
          <p14:tracePt t="114390" x="9866313" y="2906713"/>
          <p14:tracePt t="114399" x="9852025" y="2906713"/>
          <p14:tracePt t="114407" x="9791700" y="2906713"/>
          <p14:tracePt t="114413" x="9732963" y="2922588"/>
          <p14:tracePt t="114421" x="9702800" y="2936875"/>
          <p14:tracePt t="114429" x="9672638" y="2967038"/>
          <p14:tracePt t="114437" x="9613900" y="2981325"/>
          <p14:tracePt t="114445" x="9569450" y="2997200"/>
          <p14:tracePt t="114453" x="9509125" y="3041650"/>
          <p14:tracePt t="114461" x="9464675" y="3055938"/>
          <p14:tracePt t="114469" x="9434513" y="3071813"/>
          <p14:tracePt t="114477" x="9404350" y="3100388"/>
          <p14:tracePt t="114485" x="9359900" y="3130550"/>
          <p14:tracePt t="114493" x="9315450" y="3160713"/>
          <p14:tracePt t="114501" x="9285288" y="3205163"/>
          <p14:tracePt t="114509" x="9255125" y="3235325"/>
          <p14:tracePt t="114517" x="9226550" y="3265488"/>
          <p14:tracePt t="114524" x="9226550" y="3294063"/>
          <p14:tracePt t="114533" x="9210675" y="3324225"/>
          <p14:tracePt t="114540" x="9196388" y="3398838"/>
          <p14:tracePt t="114549" x="9166225" y="3443288"/>
          <p14:tracePt t="114557" x="9151938" y="3489325"/>
          <p14:tracePt t="114563" x="9136063" y="3517900"/>
          <p14:tracePt t="114571" x="9121775" y="3563938"/>
          <p14:tracePt t="114580" x="9121775" y="3622675"/>
          <p14:tracePt t="114587" x="9107488" y="3667125"/>
          <p14:tracePt t="114595" x="9107488" y="3711575"/>
          <p14:tracePt t="114603" x="9107488" y="3786188"/>
          <p14:tracePt t="114611" x="9091613" y="3846513"/>
          <p14:tracePt t="114619" x="9091613" y="3906838"/>
          <p14:tracePt t="114627" x="9091613" y="3965575"/>
          <p14:tracePt t="114635" x="9077325" y="4040188"/>
          <p14:tracePt t="114658" x="9061450" y="4114800"/>
          <p14:tracePt t="114660" x="9061450" y="4189413"/>
          <p14:tracePt t="114667" x="9061450" y="4233863"/>
          <p14:tracePt t="114674" x="9061450" y="4249738"/>
          <p14:tracePt t="114683" x="9061450" y="4308475"/>
          <p14:tracePt t="114690" x="9061450" y="4368800"/>
          <p14:tracePt t="114699" x="9061450" y="4427538"/>
          <p14:tracePt t="114707" x="9061450" y="4457700"/>
          <p14:tracePt t="114713" x="9061450" y="4518025"/>
          <p14:tracePt t="114721" x="9061450" y="4592638"/>
          <p14:tracePt t="114730" x="9061450" y="4637088"/>
          <p14:tracePt t="114737" x="9061450" y="4681538"/>
          <p14:tracePt t="114745" x="9061450" y="4725988"/>
          <p14:tracePt t="114753" x="9061450" y="4786313"/>
          <p14:tracePt t="114761" x="9061450" y="4800600"/>
          <p14:tracePt t="114769" x="9061450" y="4889500"/>
          <p14:tracePt t="114777" x="9077325" y="4919663"/>
          <p14:tracePt t="114785" x="9091613" y="4979988"/>
          <p14:tracePt t="114793" x="9121775" y="5038725"/>
          <p14:tracePt t="114801" x="9136063" y="5129213"/>
          <p14:tracePt t="114809" x="9151938" y="5187950"/>
          <p14:tracePt t="114817" x="9180513" y="5248275"/>
          <p14:tracePt t="114825" x="9240838" y="5307013"/>
          <p14:tracePt t="114833" x="9255125" y="5367338"/>
          <p14:tracePt t="114841" x="9301163" y="5426075"/>
          <p14:tracePt t="114849" x="9329738" y="5472113"/>
          <p14:tracePt t="114857" x="9390063" y="5561013"/>
          <p14:tracePt t="114865" x="9420225" y="5591175"/>
          <p14:tracePt t="114871" x="9464675" y="5635625"/>
          <p14:tracePt t="114879" x="9509125" y="5680075"/>
          <p14:tracePt t="114887" x="9598025" y="5740400"/>
          <p14:tracePt t="114895" x="9658350" y="5768975"/>
          <p14:tracePt t="114903" x="9702800" y="5799138"/>
          <p14:tracePt t="114912" x="9777413" y="5843588"/>
          <p14:tracePt t="114919" x="9821863" y="5859463"/>
          <p14:tracePt t="114927" x="9852025" y="5873750"/>
          <p14:tracePt t="114935" x="9882188" y="5873750"/>
          <p14:tracePt t="114943" x="9940925" y="5903913"/>
          <p14:tracePt t="114951" x="10045700" y="5934075"/>
          <p14:tracePt t="114959" x="10090150" y="5934075"/>
          <p14:tracePt t="114967" x="10150475" y="5934075"/>
          <p14:tracePt t="114975" x="10225088" y="5934075"/>
          <p14:tracePt t="114983" x="10299700" y="5934075"/>
          <p14:tracePt t="114990" x="10374313" y="5934075"/>
          <p14:tracePt t="114999" x="10448925" y="5934075"/>
          <p14:tracePt t="115007" x="10507663" y="5934075"/>
          <p14:tracePt t="115015" x="10567988" y="5934075"/>
          <p14:tracePt t="115021" x="10612438" y="5934075"/>
          <p14:tracePt t="115029" x="10656888" y="5934075"/>
          <p14:tracePt t="115037" x="10701338" y="5934075"/>
          <p14:tracePt t="115045" x="10717213" y="5934075"/>
          <p14:tracePt t="115053" x="10745788" y="5934075"/>
          <p14:tracePt t="115061" x="10761663" y="5934075"/>
          <p14:tracePt t="115077" x="10806113" y="5934075"/>
          <p14:tracePt t="115093" x="10820400" y="5934075"/>
          <p14:tracePt t="116237" x="10820400" y="5948363"/>
          <p14:tracePt t="117303" x="10806113" y="5964238"/>
          <p14:tracePt t="117313" x="10731500" y="6022975"/>
          <p14:tracePt t="117321" x="10567988" y="6157913"/>
          <p14:tracePt t="117329" x="10507663" y="6202363"/>
          <p14:tracePt t="117335" x="10374313" y="6321425"/>
          <p14:tracePt t="117343" x="10209213" y="6440488"/>
          <p14:tracePt t="117351" x="10031413" y="6589713"/>
          <p14:tracePt t="117359" x="9882188" y="6664325"/>
          <p14:tracePt t="117367" x="9613900" y="6797675"/>
          <p14:tracePt t="118242" x="0" y="0"/>
        </p14:tracePtLst>
      </p14:laserTraceLst>
    </p:ext>
    <p:ext uri="{E180D4A7-C9FB-4DFB-919C-405C955672EB}">
      <p14:showEvtLst xmlns:p14="http://schemas.microsoft.com/office/powerpoint/2010/main">
        <p14:playEvt time="48943" objId="3"/>
        <p14:triggerEvt type="onClick" time="48943" objId="3"/>
        <p14:stopEvt time="60719" objId="3"/>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Quicksand">
      <a:majorFont>
        <a:latin typeface="Quicksand"/>
        <a:ea typeface=""/>
        <a:cs typeface=""/>
      </a:majorFont>
      <a:minorFont>
        <a:latin typeface="Quicksand"/>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2865</TotalTime>
  <Words>2599</Words>
  <Application>Microsoft Office PowerPoint</Application>
  <PresentationFormat>Widescreen</PresentationFormat>
  <Paragraphs>129</Paragraphs>
  <Slides>12</Slides>
  <Notes>12</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Quicksand</vt:lpstr>
      <vt:lpstr>Parallax</vt:lpstr>
      <vt:lpstr>Hand-drawn Flowchart Template To Digital Flowchart</vt:lpstr>
      <vt:lpstr>Introduction</vt:lpstr>
      <vt:lpstr>Related Works</vt:lpstr>
      <vt:lpstr>Proposed Methodology</vt:lpstr>
      <vt:lpstr>Binarize Flowchart</vt:lpstr>
      <vt:lpstr>Find Flowchart Components</vt:lpstr>
      <vt:lpstr>Decompose Flowchart Components</vt:lpstr>
      <vt:lpstr>Feature Extraction</vt:lpstr>
      <vt:lpstr>Shape Classification</vt:lpstr>
      <vt:lpstr>Flowchart Reconstruction</vt:lpstr>
      <vt:lpstr>Final Result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Torque Conditioner  Simulink Design Verifier (SDV)</dc:title>
  <dc:creator>abdulrahman elgendy</dc:creator>
  <cp:lastModifiedBy>Abdulrahman Elgendy</cp:lastModifiedBy>
  <cp:revision>115</cp:revision>
  <dcterms:created xsi:type="dcterms:W3CDTF">2019-05-16T19:30:35Z</dcterms:created>
  <dcterms:modified xsi:type="dcterms:W3CDTF">2022-04-12T02:21:23Z</dcterms:modified>
</cp:coreProperties>
</file>